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68" r:id="rId4"/>
    <p:sldId id="266" r:id="rId5"/>
    <p:sldId id="299" r:id="rId6"/>
    <p:sldId id="298" r:id="rId7"/>
    <p:sldId id="305" r:id="rId8"/>
    <p:sldId id="265" r:id="rId9"/>
    <p:sldId id="263" r:id="rId10"/>
    <p:sldId id="259" r:id="rId11"/>
    <p:sldId id="270" r:id="rId12"/>
    <p:sldId id="272" r:id="rId13"/>
    <p:sldId id="301" r:id="rId14"/>
    <p:sldId id="302" r:id="rId15"/>
    <p:sldId id="304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8"/>
    <a:srgbClr val="FFFFFF"/>
    <a:srgbClr val="81838B"/>
    <a:srgbClr val="D0D1D4"/>
    <a:srgbClr val="CCCDD0"/>
    <a:srgbClr val="D98007"/>
    <a:srgbClr val="EE7520"/>
    <a:srgbClr val="F8F8F8"/>
    <a:srgbClr val="404040"/>
    <a:srgbClr val="00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F2ACD-90D7-45DD-AED3-D9CF6FBC481C}" v="4" dt="2019-10-15T17:55:15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tyczka, Wioleta" userId="732702d6-df31-4aab-927c-ad977c0e0db2" providerId="ADAL" clId="{550524F4-C710-43C8-A206-9F4576207F7D}"/>
    <pc:docChg chg="custSel modSld">
      <pc:chgData name="Wojtyczka, Wioleta" userId="732702d6-df31-4aab-927c-ad977c0e0db2" providerId="ADAL" clId="{550524F4-C710-43C8-A206-9F4576207F7D}" dt="2019-10-11T11:17:18.704" v="208" actId="20577"/>
      <pc:docMkLst>
        <pc:docMk/>
      </pc:docMkLst>
      <pc:sldChg chg="modSp">
        <pc:chgData name="Wojtyczka, Wioleta" userId="732702d6-df31-4aab-927c-ad977c0e0db2" providerId="ADAL" clId="{550524F4-C710-43C8-A206-9F4576207F7D}" dt="2019-10-11T11:07:36.132" v="26" actId="1076"/>
        <pc:sldMkLst>
          <pc:docMk/>
          <pc:sldMk cId="3554542922" sldId="257"/>
        </pc:sldMkLst>
        <pc:spChg chg="mod">
          <ac:chgData name="Wojtyczka, Wioleta" userId="732702d6-df31-4aab-927c-ad977c0e0db2" providerId="ADAL" clId="{550524F4-C710-43C8-A206-9F4576207F7D}" dt="2019-10-11T11:07:36.132" v="26" actId="1076"/>
          <ac:spMkLst>
            <pc:docMk/>
            <pc:sldMk cId="3554542922" sldId="257"/>
            <ac:spMk id="24" creationId="{BE28842D-2EB1-4E1F-81C2-03BD8C784EB9}"/>
          </ac:spMkLst>
        </pc:spChg>
      </pc:sldChg>
      <pc:sldChg chg="modSp">
        <pc:chgData name="Wojtyczka, Wioleta" userId="732702d6-df31-4aab-927c-ad977c0e0db2" providerId="ADAL" clId="{550524F4-C710-43C8-A206-9F4576207F7D}" dt="2019-10-11T11:10:31.919" v="122" actId="20577"/>
        <pc:sldMkLst>
          <pc:docMk/>
          <pc:sldMk cId="2822315027" sldId="259"/>
        </pc:sldMkLst>
        <pc:spChg chg="mod">
          <ac:chgData name="Wojtyczka, Wioleta" userId="732702d6-df31-4aab-927c-ad977c0e0db2" providerId="ADAL" clId="{550524F4-C710-43C8-A206-9F4576207F7D}" dt="2019-10-11T11:10:08.972" v="119" actId="6549"/>
          <ac:spMkLst>
            <pc:docMk/>
            <pc:sldMk cId="2822315027" sldId="259"/>
            <ac:spMk id="30" creationId="{C85748CF-6F77-43A8-AC5D-6BF973BFC271}"/>
          </ac:spMkLst>
        </pc:spChg>
        <pc:spChg chg="mod">
          <ac:chgData name="Wojtyczka, Wioleta" userId="732702d6-df31-4aab-927c-ad977c0e0db2" providerId="ADAL" clId="{550524F4-C710-43C8-A206-9F4576207F7D}" dt="2019-10-11T11:10:31.919" v="122" actId="20577"/>
          <ac:spMkLst>
            <pc:docMk/>
            <pc:sldMk cId="2822315027" sldId="259"/>
            <ac:spMk id="33" creationId="{CE37B704-DFF9-490A-B77C-8C2C2E7F7BBE}"/>
          </ac:spMkLst>
        </pc:spChg>
      </pc:sldChg>
      <pc:sldChg chg="modSp">
        <pc:chgData name="Wojtyczka, Wioleta" userId="732702d6-df31-4aab-927c-ad977c0e0db2" providerId="ADAL" clId="{550524F4-C710-43C8-A206-9F4576207F7D}" dt="2019-10-11T11:10:11.853" v="120" actId="6549"/>
        <pc:sldMkLst>
          <pc:docMk/>
          <pc:sldMk cId="441396951" sldId="263"/>
        </pc:sldMkLst>
        <pc:spChg chg="mod">
          <ac:chgData name="Wojtyczka, Wioleta" userId="732702d6-df31-4aab-927c-ad977c0e0db2" providerId="ADAL" clId="{550524F4-C710-43C8-A206-9F4576207F7D}" dt="2019-10-11T11:10:11.853" v="120" actId="6549"/>
          <ac:spMkLst>
            <pc:docMk/>
            <pc:sldMk cId="441396951" sldId="263"/>
            <ac:spMk id="23" creationId="{AC341216-B402-474F-B6E5-1283D2D0B804}"/>
          </ac:spMkLst>
        </pc:spChg>
      </pc:sldChg>
      <pc:sldChg chg="modSp">
        <pc:chgData name="Wojtyczka, Wioleta" userId="732702d6-df31-4aab-927c-ad977c0e0db2" providerId="ADAL" clId="{550524F4-C710-43C8-A206-9F4576207F7D}" dt="2019-10-11T11:09:38.228" v="98" actId="20577"/>
        <pc:sldMkLst>
          <pc:docMk/>
          <pc:sldMk cId="2536241793" sldId="265"/>
        </pc:sldMkLst>
        <pc:spChg chg="mod">
          <ac:chgData name="Wojtyczka, Wioleta" userId="732702d6-df31-4aab-927c-ad977c0e0db2" providerId="ADAL" clId="{550524F4-C710-43C8-A206-9F4576207F7D}" dt="2019-10-11T11:09:38.228" v="98" actId="20577"/>
          <ac:spMkLst>
            <pc:docMk/>
            <pc:sldMk cId="2536241793" sldId="265"/>
            <ac:spMk id="27" creationId="{84081760-E2CB-4A6A-B3D9-26542ABE1F8A}"/>
          </ac:spMkLst>
        </pc:spChg>
      </pc:sldChg>
      <pc:sldChg chg="modSp">
        <pc:chgData name="Wojtyczka, Wioleta" userId="732702d6-df31-4aab-927c-ad977c0e0db2" providerId="ADAL" clId="{550524F4-C710-43C8-A206-9F4576207F7D}" dt="2019-10-11T11:08:18.535" v="57" actId="20577"/>
        <pc:sldMkLst>
          <pc:docMk/>
          <pc:sldMk cId="861788755" sldId="266"/>
        </pc:sldMkLst>
        <pc:spChg chg="mod">
          <ac:chgData name="Wojtyczka, Wioleta" userId="732702d6-df31-4aab-927c-ad977c0e0db2" providerId="ADAL" clId="{550524F4-C710-43C8-A206-9F4576207F7D}" dt="2019-10-11T11:08:18.535" v="57" actId="20577"/>
          <ac:spMkLst>
            <pc:docMk/>
            <pc:sldMk cId="861788755" sldId="266"/>
            <ac:spMk id="16" creationId="{DD493A9B-3425-4A9F-93BE-50531804B08C}"/>
          </ac:spMkLst>
        </pc:spChg>
      </pc:sldChg>
      <pc:sldChg chg="modSp">
        <pc:chgData name="Wojtyczka, Wioleta" userId="732702d6-df31-4aab-927c-ad977c0e0db2" providerId="ADAL" clId="{550524F4-C710-43C8-A206-9F4576207F7D}" dt="2019-10-11T11:08:01.839" v="47" actId="20577"/>
        <pc:sldMkLst>
          <pc:docMk/>
          <pc:sldMk cId="471500896" sldId="268"/>
        </pc:sldMkLst>
        <pc:spChg chg="mod">
          <ac:chgData name="Wojtyczka, Wioleta" userId="732702d6-df31-4aab-927c-ad977c0e0db2" providerId="ADAL" clId="{550524F4-C710-43C8-A206-9F4576207F7D}" dt="2019-10-11T11:08:01.839" v="47" actId="20577"/>
          <ac:spMkLst>
            <pc:docMk/>
            <pc:sldMk cId="471500896" sldId="268"/>
            <ac:spMk id="21" creationId="{17739B6B-0247-448C-A930-AB7389C6B8F6}"/>
          </ac:spMkLst>
        </pc:spChg>
      </pc:sldChg>
      <pc:sldChg chg="modSp">
        <pc:chgData name="Wojtyczka, Wioleta" userId="732702d6-df31-4aab-927c-ad977c0e0db2" providerId="ADAL" clId="{550524F4-C710-43C8-A206-9F4576207F7D}" dt="2019-10-11T11:17:18.704" v="208" actId="20577"/>
        <pc:sldMkLst>
          <pc:docMk/>
          <pc:sldMk cId="3645871013" sldId="270"/>
        </pc:sldMkLst>
        <pc:spChg chg="mod">
          <ac:chgData name="Wojtyczka, Wioleta" userId="732702d6-df31-4aab-927c-ad977c0e0db2" providerId="ADAL" clId="{550524F4-C710-43C8-A206-9F4576207F7D}" dt="2019-10-11T11:10:02.135" v="118" actId="20577"/>
          <ac:spMkLst>
            <pc:docMk/>
            <pc:sldMk cId="3645871013" sldId="270"/>
            <ac:spMk id="23" creationId="{DB1B82EA-C832-4594-8D3F-32DDF124E62E}"/>
          </ac:spMkLst>
        </pc:spChg>
        <pc:spChg chg="mod">
          <ac:chgData name="Wojtyczka, Wioleta" userId="732702d6-df31-4aab-927c-ad977c0e0db2" providerId="ADAL" clId="{550524F4-C710-43C8-A206-9F4576207F7D}" dt="2019-10-11T11:17:18.704" v="208" actId="20577"/>
          <ac:spMkLst>
            <pc:docMk/>
            <pc:sldMk cId="3645871013" sldId="270"/>
            <ac:spMk id="26" creationId="{FFFCB120-9905-40B3-A4D5-E031BAD39C75}"/>
          </ac:spMkLst>
        </pc:spChg>
      </pc:sldChg>
      <pc:sldChg chg="modSp">
        <pc:chgData name="Wojtyczka, Wioleta" userId="732702d6-df31-4aab-927c-ad977c0e0db2" providerId="ADAL" clId="{550524F4-C710-43C8-A206-9F4576207F7D}" dt="2019-10-11T11:11:14.974" v="165" actId="20577"/>
        <pc:sldMkLst>
          <pc:docMk/>
          <pc:sldMk cId="2301918076" sldId="272"/>
        </pc:sldMkLst>
        <pc:spChg chg="mod">
          <ac:chgData name="Wojtyczka, Wioleta" userId="732702d6-df31-4aab-927c-ad977c0e0db2" providerId="ADAL" clId="{550524F4-C710-43C8-A206-9F4576207F7D}" dt="2019-10-11T11:09:52.998" v="114" actId="20577"/>
          <ac:spMkLst>
            <pc:docMk/>
            <pc:sldMk cId="2301918076" sldId="272"/>
            <ac:spMk id="16" creationId="{DD493A9B-3425-4A9F-93BE-50531804B08C}"/>
          </ac:spMkLst>
        </pc:spChg>
        <pc:spChg chg="mod">
          <ac:chgData name="Wojtyczka, Wioleta" userId="732702d6-df31-4aab-927c-ad977c0e0db2" providerId="ADAL" clId="{550524F4-C710-43C8-A206-9F4576207F7D}" dt="2019-10-11T11:11:14.974" v="165" actId="20577"/>
          <ac:spMkLst>
            <pc:docMk/>
            <pc:sldMk cId="2301918076" sldId="272"/>
            <ac:spMk id="21" creationId="{3DF47B9D-16B6-4AB5-85A4-2EDAA8AA6384}"/>
          </ac:spMkLst>
        </pc:spChg>
      </pc:sldChg>
      <pc:sldChg chg="modSp">
        <pc:chgData name="Wojtyczka, Wioleta" userId="732702d6-df31-4aab-927c-ad977c0e0db2" providerId="ADAL" clId="{550524F4-C710-43C8-A206-9F4576207F7D}" dt="2019-10-11T11:12:55.611" v="178" actId="20577"/>
        <pc:sldMkLst>
          <pc:docMk/>
          <pc:sldMk cId="2011806114" sldId="298"/>
        </pc:sldMkLst>
        <pc:spChg chg="mod">
          <ac:chgData name="Wojtyczka, Wioleta" userId="732702d6-df31-4aab-927c-ad977c0e0db2" providerId="ADAL" clId="{550524F4-C710-43C8-A206-9F4576207F7D}" dt="2019-10-11T11:12:55.611" v="178" actId="20577"/>
          <ac:spMkLst>
            <pc:docMk/>
            <pc:sldMk cId="2011806114" sldId="298"/>
            <ac:spMk id="19" creationId="{0D0F05EB-9740-498C-86B6-920D4B025CDE}"/>
          </ac:spMkLst>
        </pc:spChg>
      </pc:sldChg>
      <pc:sldChg chg="modSp">
        <pc:chgData name="Wojtyczka, Wioleta" userId="732702d6-df31-4aab-927c-ad977c0e0db2" providerId="ADAL" clId="{550524F4-C710-43C8-A206-9F4576207F7D}" dt="2019-10-11T11:11:23.573" v="167" actId="20577"/>
        <pc:sldMkLst>
          <pc:docMk/>
          <pc:sldMk cId="3001096142" sldId="302"/>
        </pc:sldMkLst>
        <pc:spChg chg="mod">
          <ac:chgData name="Wojtyczka, Wioleta" userId="732702d6-df31-4aab-927c-ad977c0e0db2" providerId="ADAL" clId="{550524F4-C710-43C8-A206-9F4576207F7D}" dt="2019-10-11T11:11:23.573" v="167" actId="20577"/>
          <ac:spMkLst>
            <pc:docMk/>
            <pc:sldMk cId="3001096142" sldId="302"/>
            <ac:spMk id="32" creationId="{8C8F7344-4926-45F7-A9BD-C765E0BA9A18}"/>
          </ac:spMkLst>
        </pc:spChg>
      </pc:sldChg>
      <pc:sldChg chg="modSp">
        <pc:chgData name="Wojtyczka, Wioleta" userId="732702d6-df31-4aab-927c-ad977c0e0db2" providerId="ADAL" clId="{550524F4-C710-43C8-A206-9F4576207F7D}" dt="2019-10-11T11:09:27.472" v="94" actId="20577"/>
        <pc:sldMkLst>
          <pc:docMk/>
          <pc:sldMk cId="1722669675" sldId="305"/>
        </pc:sldMkLst>
        <pc:spChg chg="mod">
          <ac:chgData name="Wojtyczka, Wioleta" userId="732702d6-df31-4aab-927c-ad977c0e0db2" providerId="ADAL" clId="{550524F4-C710-43C8-A206-9F4576207F7D}" dt="2019-10-11T11:08:31.887" v="67" actId="20577"/>
          <ac:spMkLst>
            <pc:docMk/>
            <pc:sldMk cId="1722669675" sldId="305"/>
            <ac:spMk id="7" creationId="{F0F91996-23FD-4082-A481-F0116CE560D5}"/>
          </ac:spMkLst>
        </pc:spChg>
        <pc:spChg chg="mod">
          <ac:chgData name="Wojtyczka, Wioleta" userId="732702d6-df31-4aab-927c-ad977c0e0db2" providerId="ADAL" clId="{550524F4-C710-43C8-A206-9F4576207F7D}" dt="2019-10-11T11:09:02.088" v="88" actId="6549"/>
          <ac:spMkLst>
            <pc:docMk/>
            <pc:sldMk cId="1722669675" sldId="305"/>
            <ac:spMk id="10" creationId="{AF1F6405-28BE-4607-A7AF-1779C475BBE0}"/>
          </ac:spMkLst>
        </pc:spChg>
        <pc:spChg chg="mod">
          <ac:chgData name="Wojtyczka, Wioleta" userId="732702d6-df31-4aab-927c-ad977c0e0db2" providerId="ADAL" clId="{550524F4-C710-43C8-A206-9F4576207F7D}" dt="2019-10-11T11:09:04.903" v="89" actId="6549"/>
          <ac:spMkLst>
            <pc:docMk/>
            <pc:sldMk cId="1722669675" sldId="305"/>
            <ac:spMk id="13" creationId="{2F20DD70-BF78-4369-9527-B72D281F9791}"/>
          </ac:spMkLst>
        </pc:spChg>
        <pc:spChg chg="mod">
          <ac:chgData name="Wojtyczka, Wioleta" userId="732702d6-df31-4aab-927c-ad977c0e0db2" providerId="ADAL" clId="{550524F4-C710-43C8-A206-9F4576207F7D}" dt="2019-10-11T11:09:27.472" v="94" actId="20577"/>
          <ac:spMkLst>
            <pc:docMk/>
            <pc:sldMk cId="1722669675" sldId="305"/>
            <ac:spMk id="17" creationId="{60A9CD65-0B9E-4713-B1D0-A561388E49FE}"/>
          </ac:spMkLst>
        </pc:spChg>
        <pc:spChg chg="mod">
          <ac:chgData name="Wojtyczka, Wioleta" userId="732702d6-df31-4aab-927c-ad977c0e0db2" providerId="ADAL" clId="{550524F4-C710-43C8-A206-9F4576207F7D}" dt="2019-10-11T11:09:06.780" v="90" actId="6549"/>
          <ac:spMkLst>
            <pc:docMk/>
            <pc:sldMk cId="1722669675" sldId="305"/>
            <ac:spMk id="19" creationId="{CE317D40-1B9E-4EA1-B503-BB313B8ACF63}"/>
          </ac:spMkLst>
        </pc:spChg>
      </pc:sldChg>
    </pc:docChg>
  </pc:docChgLst>
  <pc:docChgLst>
    <pc:chgData name="Arunagiri, Kumara" userId="5a549b7d-77a5-4482-b0c2-2e1a99155cc2" providerId="ADAL" clId="{DAC75E4C-87CF-4D4B-B48B-CBA93D62A484}"/>
    <pc:docChg chg="undo custSel addSld delSld modSld">
      <pc:chgData name="Arunagiri, Kumara" userId="5a549b7d-77a5-4482-b0c2-2e1a99155cc2" providerId="ADAL" clId="{DAC75E4C-87CF-4D4B-B48B-CBA93D62A484}" dt="2019-09-26T08:45:40.258" v="258" actId="207"/>
      <pc:docMkLst>
        <pc:docMk/>
      </pc:docMkLst>
      <pc:sldChg chg="modSp">
        <pc:chgData name="Arunagiri, Kumara" userId="5a549b7d-77a5-4482-b0c2-2e1a99155cc2" providerId="ADAL" clId="{DAC75E4C-87CF-4D4B-B48B-CBA93D62A484}" dt="2019-09-26T08:16:14.774" v="12" actId="1037"/>
        <pc:sldMkLst>
          <pc:docMk/>
          <pc:sldMk cId="3554542922" sldId="257"/>
        </pc:sldMkLst>
        <pc:spChg chg="mod">
          <ac:chgData name="Arunagiri, Kumara" userId="5a549b7d-77a5-4482-b0c2-2e1a99155cc2" providerId="ADAL" clId="{DAC75E4C-87CF-4D4B-B48B-CBA93D62A484}" dt="2019-09-26T08:16:14.774" v="12" actId="1037"/>
          <ac:spMkLst>
            <pc:docMk/>
            <pc:sldMk cId="3554542922" sldId="257"/>
            <ac:spMk id="2" creationId="{F6248413-35EC-4A7B-B5EF-9E109B7235BF}"/>
          </ac:spMkLst>
        </pc:spChg>
      </pc:sldChg>
      <pc:sldChg chg="modSp">
        <pc:chgData name="Arunagiri, Kumara" userId="5a549b7d-77a5-4482-b0c2-2e1a99155cc2" providerId="ADAL" clId="{DAC75E4C-87CF-4D4B-B48B-CBA93D62A484}" dt="2019-09-26T08:23:07.169" v="142" actId="113"/>
        <pc:sldMkLst>
          <pc:docMk/>
          <pc:sldMk cId="666618433" sldId="258"/>
        </pc:sldMkLst>
        <pc:spChg chg="mod">
          <ac:chgData name="Arunagiri, Kumara" userId="5a549b7d-77a5-4482-b0c2-2e1a99155cc2" providerId="ADAL" clId="{DAC75E4C-87CF-4D4B-B48B-CBA93D62A484}" dt="2019-09-26T08:23:07.169" v="142" actId="113"/>
          <ac:spMkLst>
            <pc:docMk/>
            <pc:sldMk cId="666618433" sldId="258"/>
            <ac:spMk id="16" creationId="{DD493A9B-3425-4A9F-93BE-50531804B08C}"/>
          </ac:spMkLst>
        </pc:spChg>
        <pc:spChg chg="mod">
          <ac:chgData name="Arunagiri, Kumara" userId="5a549b7d-77a5-4482-b0c2-2e1a99155cc2" providerId="ADAL" clId="{DAC75E4C-87CF-4D4B-B48B-CBA93D62A484}" dt="2019-09-26T08:16:54.693" v="13" actId="113"/>
          <ac:spMkLst>
            <pc:docMk/>
            <pc:sldMk cId="666618433" sldId="258"/>
            <ac:spMk id="26" creationId="{98702EC3-E2A1-43D0-8971-B3D500362741}"/>
          </ac:spMkLst>
        </pc:spChg>
        <pc:spChg chg="mod">
          <ac:chgData name="Arunagiri, Kumara" userId="5a549b7d-77a5-4482-b0c2-2e1a99155cc2" providerId="ADAL" clId="{DAC75E4C-87CF-4D4B-B48B-CBA93D62A484}" dt="2019-09-26T08:16:58.938" v="14" actId="113"/>
          <ac:spMkLst>
            <pc:docMk/>
            <pc:sldMk cId="666618433" sldId="258"/>
            <ac:spMk id="28" creationId="{FC2A3564-DAA7-4DAE-8AF7-4ED4C91AB331}"/>
          </ac:spMkLst>
        </pc:spChg>
      </pc:sldChg>
      <pc:sldChg chg="addSp delSp modSp add">
        <pc:chgData name="Arunagiri, Kumara" userId="5a549b7d-77a5-4482-b0c2-2e1a99155cc2" providerId="ADAL" clId="{DAC75E4C-87CF-4D4B-B48B-CBA93D62A484}" dt="2019-09-26T08:21:04.373" v="83" actId="6549"/>
        <pc:sldMkLst>
          <pc:docMk/>
          <pc:sldMk cId="1718686099" sldId="299"/>
        </pc:sldMkLst>
        <pc:spChg chg="del">
          <ac:chgData name="Arunagiri, Kumara" userId="5a549b7d-77a5-4482-b0c2-2e1a99155cc2" providerId="ADAL" clId="{DAC75E4C-87CF-4D4B-B48B-CBA93D62A484}" dt="2019-09-26T08:18:28.260" v="17" actId="478"/>
          <ac:spMkLst>
            <pc:docMk/>
            <pc:sldMk cId="1718686099" sldId="299"/>
            <ac:spMk id="2" creationId="{42F7CBDD-30F3-4CE4-B6F0-D36A76786357}"/>
          </ac:spMkLst>
        </pc:spChg>
        <pc:spChg chg="del">
          <ac:chgData name="Arunagiri, Kumara" userId="5a549b7d-77a5-4482-b0c2-2e1a99155cc2" providerId="ADAL" clId="{DAC75E4C-87CF-4D4B-B48B-CBA93D62A484}" dt="2019-09-26T08:18:26.596" v="16" actId="478"/>
          <ac:spMkLst>
            <pc:docMk/>
            <pc:sldMk cId="1718686099" sldId="299"/>
            <ac:spMk id="3" creationId="{ECB23DE1-2B11-4F51-82A0-414E038B9CC1}"/>
          </ac:spMkLst>
        </pc:spChg>
        <pc:spChg chg="add">
          <ac:chgData name="Arunagiri, Kumara" userId="5a549b7d-77a5-4482-b0c2-2e1a99155cc2" providerId="ADAL" clId="{DAC75E4C-87CF-4D4B-B48B-CBA93D62A484}" dt="2019-09-26T08:19:03.709" v="21"/>
          <ac:spMkLst>
            <pc:docMk/>
            <pc:sldMk cId="1718686099" sldId="299"/>
            <ac:spMk id="6" creationId="{4F7A2097-7F40-48D3-A547-F7168669273B}"/>
          </ac:spMkLst>
        </pc:spChg>
        <pc:spChg chg="add mod">
          <ac:chgData name="Arunagiri, Kumara" userId="5a549b7d-77a5-4482-b0c2-2e1a99155cc2" providerId="ADAL" clId="{DAC75E4C-87CF-4D4B-B48B-CBA93D62A484}" dt="2019-09-26T08:21:04.373" v="83" actId="6549"/>
          <ac:spMkLst>
            <pc:docMk/>
            <pc:sldMk cId="1718686099" sldId="299"/>
            <ac:spMk id="7" creationId="{947E788B-EC20-45EF-B1FA-787A03F1954F}"/>
          </ac:spMkLst>
        </pc:spChg>
        <pc:picChg chg="add mod">
          <ac:chgData name="Arunagiri, Kumara" userId="5a549b7d-77a5-4482-b0c2-2e1a99155cc2" providerId="ADAL" clId="{DAC75E4C-87CF-4D4B-B48B-CBA93D62A484}" dt="2019-09-26T08:18:32.155" v="19" actId="14100"/>
          <ac:picMkLst>
            <pc:docMk/>
            <pc:sldMk cId="1718686099" sldId="299"/>
            <ac:picMk id="4" creationId="{1FD1368E-6C4E-4839-9C33-9A548E99DBEB}"/>
          </ac:picMkLst>
        </pc:picChg>
        <pc:picChg chg="add">
          <ac:chgData name="Arunagiri, Kumara" userId="5a549b7d-77a5-4482-b0c2-2e1a99155cc2" providerId="ADAL" clId="{DAC75E4C-87CF-4D4B-B48B-CBA93D62A484}" dt="2019-09-26T08:18:56.773" v="20"/>
          <ac:picMkLst>
            <pc:docMk/>
            <pc:sldMk cId="1718686099" sldId="299"/>
            <ac:picMk id="5" creationId="{A1415E83-AB48-4D36-B253-4DDE856FDC7B}"/>
          </ac:picMkLst>
        </pc:picChg>
      </pc:sldChg>
    </pc:docChg>
  </pc:docChgLst>
  <pc:docChgLst>
    <pc:chgData name="Wioleta Wojtyczka" userId="732702d6-df31-4aab-927c-ad977c0e0db2" providerId="ADAL" clId="{1E4F2ACD-90D7-45DD-AED3-D9CF6FBC481C}"/>
    <pc:docChg chg="undo modSld">
      <pc:chgData name="Wioleta Wojtyczka" userId="732702d6-df31-4aab-927c-ad977c0e0db2" providerId="ADAL" clId="{1E4F2ACD-90D7-45DD-AED3-D9CF6FBC481C}" dt="2019-10-15T17:57:31.985" v="40" actId="1076"/>
      <pc:docMkLst>
        <pc:docMk/>
      </pc:docMkLst>
      <pc:sldChg chg="addSp delSp modSp">
        <pc:chgData name="Wioleta Wojtyczka" userId="732702d6-df31-4aab-927c-ad977c0e0db2" providerId="ADAL" clId="{1E4F2ACD-90D7-45DD-AED3-D9CF6FBC481C}" dt="2019-10-15T17:57:31.985" v="40" actId="1076"/>
        <pc:sldMkLst>
          <pc:docMk/>
          <pc:sldMk cId="1722669675" sldId="305"/>
        </pc:sldMkLst>
        <pc:spChg chg="mod">
          <ac:chgData name="Wioleta Wojtyczka" userId="732702d6-df31-4aab-927c-ad977c0e0db2" providerId="ADAL" clId="{1E4F2ACD-90D7-45DD-AED3-D9CF6FBC481C}" dt="2019-10-15T17:56:57.640" v="37" actId="1076"/>
          <ac:spMkLst>
            <pc:docMk/>
            <pc:sldMk cId="1722669675" sldId="305"/>
            <ac:spMk id="21" creationId="{72C1FA6B-2C92-4214-9E84-2C6EA91B0FC4}"/>
          </ac:spMkLst>
        </pc:spChg>
        <pc:spChg chg="mod">
          <ac:chgData name="Wioleta Wojtyczka" userId="732702d6-df31-4aab-927c-ad977c0e0db2" providerId="ADAL" clId="{1E4F2ACD-90D7-45DD-AED3-D9CF6FBC481C}" dt="2019-10-15T17:57:00.336" v="38" actId="1076"/>
          <ac:spMkLst>
            <pc:docMk/>
            <pc:sldMk cId="1722669675" sldId="305"/>
            <ac:spMk id="22" creationId="{F2508F1B-457F-4976-84C8-83AD8D3CDDE1}"/>
          </ac:spMkLst>
        </pc:spChg>
        <pc:spChg chg="add mod">
          <ac:chgData name="Wioleta Wojtyczka" userId="732702d6-df31-4aab-927c-ad977c0e0db2" providerId="ADAL" clId="{1E4F2ACD-90D7-45DD-AED3-D9CF6FBC481C}" dt="2019-10-15T17:56:19.741" v="24" actId="14100"/>
          <ac:spMkLst>
            <pc:docMk/>
            <pc:sldMk cId="1722669675" sldId="305"/>
            <ac:spMk id="23" creationId="{9EAB8967-8E9F-443A-A908-98AC955AB7EB}"/>
          </ac:spMkLst>
        </pc:spChg>
        <pc:spChg chg="add del">
          <ac:chgData name="Wioleta Wojtyczka" userId="732702d6-df31-4aab-927c-ad977c0e0db2" providerId="ADAL" clId="{1E4F2ACD-90D7-45DD-AED3-D9CF6FBC481C}" dt="2019-10-15T17:55:13.734" v="3"/>
          <ac:spMkLst>
            <pc:docMk/>
            <pc:sldMk cId="1722669675" sldId="305"/>
            <ac:spMk id="24" creationId="{28A19C5F-215B-47F9-8527-AD8ED557D734}"/>
          </ac:spMkLst>
        </pc:spChg>
        <pc:spChg chg="add mod">
          <ac:chgData name="Wioleta Wojtyczka" userId="732702d6-df31-4aab-927c-ad977c0e0db2" providerId="ADAL" clId="{1E4F2ACD-90D7-45DD-AED3-D9CF6FBC481C}" dt="2019-10-15T17:57:31.985" v="40" actId="1076"/>
          <ac:spMkLst>
            <pc:docMk/>
            <pc:sldMk cId="1722669675" sldId="305"/>
            <ac:spMk id="25" creationId="{6859E805-DB2F-44DD-95FC-D660A3E93CCA}"/>
          </ac:spMkLst>
        </pc:spChg>
        <pc:grpChg chg="mod">
          <ac:chgData name="Wioleta Wojtyczka" userId="732702d6-df31-4aab-927c-ad977c0e0db2" providerId="ADAL" clId="{1E4F2ACD-90D7-45DD-AED3-D9CF6FBC481C}" dt="2019-10-15T17:56:30.032" v="29" actId="1076"/>
          <ac:grpSpMkLst>
            <pc:docMk/>
            <pc:sldMk cId="1722669675" sldId="305"/>
            <ac:grpSpMk id="8" creationId="{1D3183E1-D774-4523-A451-E0AA5D6A3C48}"/>
          </ac:grpSpMkLst>
        </pc:grpChg>
        <pc:grpChg chg="mod">
          <ac:chgData name="Wioleta Wojtyczka" userId="732702d6-df31-4aab-927c-ad977c0e0db2" providerId="ADAL" clId="{1E4F2ACD-90D7-45DD-AED3-D9CF6FBC481C}" dt="2019-10-15T17:56:25.480" v="26" actId="1076"/>
          <ac:grpSpMkLst>
            <pc:docMk/>
            <pc:sldMk cId="1722669675" sldId="305"/>
            <ac:grpSpMk id="11" creationId="{3A647D52-03E2-435C-BB1A-1FAB9FDDCB4B}"/>
          </ac:grpSpMkLst>
        </pc:grpChg>
        <pc:grpChg chg="mod">
          <ac:chgData name="Wioleta Wojtyczka" userId="732702d6-df31-4aab-927c-ad977c0e0db2" providerId="ADAL" clId="{1E4F2ACD-90D7-45DD-AED3-D9CF6FBC481C}" dt="2019-10-15T17:56:32.736" v="30" actId="1076"/>
          <ac:grpSpMkLst>
            <pc:docMk/>
            <pc:sldMk cId="1722669675" sldId="305"/>
            <ac:grpSpMk id="14" creationId="{FD637655-A6E7-42F2-A33D-B162042CB192}"/>
          </ac:grpSpMkLst>
        </pc:grpChg>
        <pc:grpChg chg="mod">
          <ac:chgData name="Wioleta Wojtyczka" userId="732702d6-df31-4aab-927c-ad977c0e0db2" providerId="ADAL" clId="{1E4F2ACD-90D7-45DD-AED3-D9CF6FBC481C}" dt="2019-10-15T17:57:25.416" v="39" actId="1076"/>
          <ac:grpSpMkLst>
            <pc:docMk/>
            <pc:sldMk cId="1722669675" sldId="305"/>
            <ac:grpSpMk id="15" creationId="{B4B809F5-2B40-4CE6-B36D-E8B338CC604B}"/>
          </ac:grpSpMkLst>
        </pc:grpChg>
        <pc:grpChg chg="mod">
          <ac:chgData name="Wioleta Wojtyczka" userId="732702d6-df31-4aab-927c-ad977c0e0db2" providerId="ADAL" clId="{1E4F2ACD-90D7-45DD-AED3-D9CF6FBC481C}" dt="2019-10-15T17:56:34.960" v="31" actId="1076"/>
          <ac:grpSpMkLst>
            <pc:docMk/>
            <pc:sldMk cId="1722669675" sldId="305"/>
            <ac:grpSpMk id="20" creationId="{41E29072-22C1-48E6-8992-4792634932A5}"/>
          </ac:grpSpMkLst>
        </pc:grpChg>
        <pc:picChg chg="mod">
          <ac:chgData name="Wioleta Wojtyczka" userId="732702d6-df31-4aab-927c-ad977c0e0db2" providerId="ADAL" clId="{1E4F2ACD-90D7-45DD-AED3-D9CF6FBC481C}" dt="2019-10-15T17:56:28.136" v="28" actId="1076"/>
          <ac:picMkLst>
            <pc:docMk/>
            <pc:sldMk cId="1722669675" sldId="305"/>
            <ac:picMk id="5" creationId="{0695417F-79B0-45B8-9804-368EF3485005}"/>
          </ac:picMkLst>
        </pc:picChg>
      </pc:sldChg>
    </pc:docChg>
  </pc:docChgLst>
  <pc:docChgLst>
    <pc:chgData name="Kumara Arunagiri" userId="5a549b7d-77a5-4482-b0c2-2e1a99155cc2" providerId="ADAL" clId="{DAC75E4C-87CF-4D4B-B48B-CBA93D62A484}"/>
    <pc:docChg chg="undo redo custSel addSld delSld modSld">
      <pc:chgData name="Kumara Arunagiri" userId="5a549b7d-77a5-4482-b0c2-2e1a99155cc2" providerId="ADAL" clId="{DAC75E4C-87CF-4D4B-B48B-CBA93D62A484}" dt="2019-09-27T12:18:45.913" v="3790"/>
      <pc:docMkLst>
        <pc:docMk/>
      </pc:docMkLst>
      <pc:sldChg chg="modSp">
        <pc:chgData name="Kumara Arunagiri" userId="5a549b7d-77a5-4482-b0c2-2e1a99155cc2" providerId="ADAL" clId="{DAC75E4C-87CF-4D4B-B48B-CBA93D62A484}" dt="2019-09-26T10:48:56.027" v="2196" actId="20577"/>
        <pc:sldMkLst>
          <pc:docMk/>
          <pc:sldMk cId="3554542922" sldId="257"/>
        </pc:sldMkLst>
        <pc:spChg chg="mod">
          <ac:chgData name="Kumara Arunagiri" userId="5a549b7d-77a5-4482-b0c2-2e1a99155cc2" providerId="ADAL" clId="{DAC75E4C-87CF-4D4B-B48B-CBA93D62A484}" dt="2019-09-25T12:26:57.439" v="2099" actId="1076"/>
          <ac:spMkLst>
            <pc:docMk/>
            <pc:sldMk cId="3554542922" sldId="257"/>
            <ac:spMk id="2" creationId="{F6248413-35EC-4A7B-B5EF-9E109B7235BF}"/>
          </ac:spMkLst>
        </pc:spChg>
        <pc:spChg chg="mod">
          <ac:chgData name="Kumara Arunagiri" userId="5a549b7d-77a5-4482-b0c2-2e1a99155cc2" providerId="ADAL" clId="{DAC75E4C-87CF-4D4B-B48B-CBA93D62A484}" dt="2019-09-26T10:48:56.027" v="2196" actId="20577"/>
          <ac:spMkLst>
            <pc:docMk/>
            <pc:sldMk cId="3554542922" sldId="257"/>
            <ac:spMk id="21" creationId="{9CC4571B-8980-4057-A990-2A19E692EFBF}"/>
          </ac:spMkLst>
        </pc:spChg>
        <pc:spChg chg="mod">
          <ac:chgData name="Kumara Arunagiri" userId="5a549b7d-77a5-4482-b0c2-2e1a99155cc2" providerId="ADAL" clId="{DAC75E4C-87CF-4D4B-B48B-CBA93D62A484}" dt="2019-09-25T12:27:16.014" v="2124" actId="1076"/>
          <ac:spMkLst>
            <pc:docMk/>
            <pc:sldMk cId="3554542922" sldId="257"/>
            <ac:spMk id="23" creationId="{86540DC4-78E5-43C4-A7D4-26C45F12433E}"/>
          </ac:spMkLst>
        </pc:spChg>
        <pc:spChg chg="mod">
          <ac:chgData name="Kumara Arunagiri" userId="5a549b7d-77a5-4482-b0c2-2e1a99155cc2" providerId="ADAL" clId="{DAC75E4C-87CF-4D4B-B48B-CBA93D62A484}" dt="2019-09-25T12:27:13.046" v="2123" actId="1076"/>
          <ac:spMkLst>
            <pc:docMk/>
            <pc:sldMk cId="3554542922" sldId="257"/>
            <ac:spMk id="24" creationId="{BE28842D-2EB1-4E1F-81C2-03BD8C784EB9}"/>
          </ac:spMkLst>
        </pc:spChg>
        <pc:picChg chg="mod">
          <ac:chgData name="Kumara Arunagiri" userId="5a549b7d-77a5-4482-b0c2-2e1a99155cc2" providerId="ADAL" clId="{DAC75E4C-87CF-4D4B-B48B-CBA93D62A484}" dt="2019-09-25T12:26:49.926" v="2091" actId="1076"/>
          <ac:picMkLst>
            <pc:docMk/>
            <pc:sldMk cId="3554542922" sldId="257"/>
            <ac:picMk id="15" creationId="{C0B228B5-4C23-487C-8F30-4D1AE524786C}"/>
          </ac:picMkLst>
        </pc:picChg>
      </pc:sldChg>
      <pc:sldChg chg="addSp delSp">
        <pc:chgData name="Kumara Arunagiri" userId="5a549b7d-77a5-4482-b0c2-2e1a99155cc2" providerId="ADAL" clId="{DAC75E4C-87CF-4D4B-B48B-CBA93D62A484}" dt="2019-09-25T09:56:30.403" v="434"/>
        <pc:sldMkLst>
          <pc:docMk/>
          <pc:sldMk cId="666618433" sldId="258"/>
        </pc:sldMkLst>
        <pc:spChg chg="add del">
          <ac:chgData name="Kumara Arunagiri" userId="5a549b7d-77a5-4482-b0c2-2e1a99155cc2" providerId="ADAL" clId="{DAC75E4C-87CF-4D4B-B48B-CBA93D62A484}" dt="2019-09-25T09:56:08.193" v="430" actId="478"/>
          <ac:spMkLst>
            <pc:docMk/>
            <pc:sldMk cId="666618433" sldId="258"/>
            <ac:spMk id="5" creationId="{58AB0786-BBDC-4024-8AA8-3EB7910DEE25}"/>
          </ac:spMkLst>
        </pc:spChg>
        <pc:spChg chg="add del">
          <ac:chgData name="Kumara Arunagiri" userId="5a549b7d-77a5-4482-b0c2-2e1a99155cc2" providerId="ADAL" clId="{DAC75E4C-87CF-4D4B-B48B-CBA93D62A484}" dt="2019-09-25T09:56:07.635" v="429" actId="478"/>
          <ac:spMkLst>
            <pc:docMk/>
            <pc:sldMk cId="666618433" sldId="258"/>
            <ac:spMk id="16" creationId="{DD493A9B-3425-4A9F-93BE-50531804B08C}"/>
          </ac:spMkLst>
        </pc:spChg>
        <pc:spChg chg="del">
          <ac:chgData name="Kumara Arunagiri" userId="5a549b7d-77a5-4482-b0c2-2e1a99155cc2" providerId="ADAL" clId="{DAC75E4C-87CF-4D4B-B48B-CBA93D62A484}" dt="2019-09-25T09:46:30.101" v="0" actId="478"/>
          <ac:spMkLst>
            <pc:docMk/>
            <pc:sldMk cId="666618433" sldId="258"/>
            <ac:spMk id="21" creationId="{495A18B5-DFC5-41C1-A08E-FD8549C4A507}"/>
          </ac:spMkLst>
        </pc:spChg>
        <pc:spChg chg="del">
          <ac:chgData name="Kumara Arunagiri" userId="5a549b7d-77a5-4482-b0c2-2e1a99155cc2" providerId="ADAL" clId="{DAC75E4C-87CF-4D4B-B48B-CBA93D62A484}" dt="2019-09-25T09:46:32.452" v="1" actId="478"/>
          <ac:spMkLst>
            <pc:docMk/>
            <pc:sldMk cId="666618433" sldId="258"/>
            <ac:spMk id="23" creationId="{1AB3E09B-A992-45B4-9C2F-5DA6FE3CD8AF}"/>
          </ac:spMkLst>
        </pc:spChg>
        <pc:spChg chg="add del">
          <ac:chgData name="Kumara Arunagiri" userId="5a549b7d-77a5-4482-b0c2-2e1a99155cc2" providerId="ADAL" clId="{DAC75E4C-87CF-4D4B-B48B-CBA93D62A484}" dt="2019-09-25T09:56:07.474" v="428"/>
          <ac:spMkLst>
            <pc:docMk/>
            <pc:sldMk cId="666618433" sldId="258"/>
            <ac:spMk id="24" creationId="{798356EF-CDD7-4AD2-B49B-ED84B84D48E4}"/>
          </ac:spMkLst>
        </pc:spChg>
        <pc:spChg chg="add del">
          <ac:chgData name="Kumara Arunagiri" userId="5a549b7d-77a5-4482-b0c2-2e1a99155cc2" providerId="ADAL" clId="{DAC75E4C-87CF-4D4B-B48B-CBA93D62A484}" dt="2019-09-25T09:56:07.474" v="428"/>
          <ac:spMkLst>
            <pc:docMk/>
            <pc:sldMk cId="666618433" sldId="258"/>
            <ac:spMk id="25" creationId="{6B6F3D17-2641-4B65-BB32-DFC13F13F0FF}"/>
          </ac:spMkLst>
        </pc:spChg>
        <pc:spChg chg="add">
          <ac:chgData name="Kumara Arunagiri" userId="5a549b7d-77a5-4482-b0c2-2e1a99155cc2" providerId="ADAL" clId="{DAC75E4C-87CF-4D4B-B48B-CBA93D62A484}" dt="2019-09-25T09:56:30.403" v="434"/>
          <ac:spMkLst>
            <pc:docMk/>
            <pc:sldMk cId="666618433" sldId="258"/>
            <ac:spMk id="27" creationId="{4D4225FC-316E-4D6F-BAA3-E120E6F008F3}"/>
          </ac:spMkLst>
        </pc:spChg>
        <pc:spChg chg="add">
          <ac:chgData name="Kumara Arunagiri" userId="5a549b7d-77a5-4482-b0c2-2e1a99155cc2" providerId="ADAL" clId="{DAC75E4C-87CF-4D4B-B48B-CBA93D62A484}" dt="2019-09-25T09:56:30.403" v="434"/>
          <ac:spMkLst>
            <pc:docMk/>
            <pc:sldMk cId="666618433" sldId="258"/>
            <ac:spMk id="30" creationId="{63D495FB-ADAE-4FFC-B3F1-9FCDA43618E5}"/>
          </ac:spMkLst>
        </pc:spChg>
      </pc:sldChg>
      <pc:sldChg chg="addSp delSp modSp">
        <pc:chgData name="Kumara Arunagiri" userId="5a549b7d-77a5-4482-b0c2-2e1a99155cc2" providerId="ADAL" clId="{DAC75E4C-87CF-4D4B-B48B-CBA93D62A484}" dt="2019-09-26T13:39:44.124" v="3343" actId="1076"/>
        <pc:sldMkLst>
          <pc:docMk/>
          <pc:sldMk cId="2822315027" sldId="259"/>
        </pc:sldMkLst>
        <pc:spChg chg="del mod">
          <ac:chgData name="Kumara Arunagiri" userId="5a549b7d-77a5-4482-b0c2-2e1a99155cc2" providerId="ADAL" clId="{DAC75E4C-87CF-4D4B-B48B-CBA93D62A484}" dt="2019-09-26T13:39:27.469" v="3341" actId="478"/>
          <ac:spMkLst>
            <pc:docMk/>
            <pc:sldMk cId="2822315027" sldId="259"/>
            <ac:spMk id="5" creationId="{58AB0786-BBDC-4024-8AA8-3EB7910DEE25}"/>
          </ac:spMkLst>
        </pc:spChg>
        <pc:spChg chg="mod">
          <ac:chgData name="Kumara Arunagiri" userId="5a549b7d-77a5-4482-b0c2-2e1a99155cc2" providerId="ADAL" clId="{DAC75E4C-87CF-4D4B-B48B-CBA93D62A484}" dt="2019-09-25T10:15:49.176" v="1076" actId="14100"/>
          <ac:spMkLst>
            <pc:docMk/>
            <pc:sldMk cId="2822315027" sldId="259"/>
            <ac:spMk id="15" creationId="{558B0BD1-90F3-498F-A6AE-792E2AAF9C1B}"/>
          </ac:spMkLst>
        </pc:spChg>
        <pc:spChg chg="add del mod">
          <ac:chgData name="Kumara Arunagiri" userId="5a549b7d-77a5-4482-b0c2-2e1a99155cc2" providerId="ADAL" clId="{DAC75E4C-87CF-4D4B-B48B-CBA93D62A484}" dt="2019-09-26T13:39:16.166" v="3339" actId="6549"/>
          <ac:spMkLst>
            <pc:docMk/>
            <pc:sldMk cId="2822315027" sldId="259"/>
            <ac:spMk id="16" creationId="{DD493A9B-3425-4A9F-93BE-50531804B08C}"/>
          </ac:spMkLst>
        </pc:spChg>
        <pc:spChg chg="add del mod">
          <ac:chgData name="Kumara Arunagiri" userId="5a549b7d-77a5-4482-b0c2-2e1a99155cc2" providerId="ADAL" clId="{DAC75E4C-87CF-4D4B-B48B-CBA93D62A484}" dt="2019-09-25T10:16:35.867" v="1097" actId="478"/>
          <ac:spMkLst>
            <pc:docMk/>
            <pc:sldMk cId="2822315027" sldId="259"/>
            <ac:spMk id="21" creationId="{799FDFF0-AED8-40E6-9FB9-D53394FB96B1}"/>
          </ac:spMkLst>
        </pc:spChg>
        <pc:spChg chg="add mod">
          <ac:chgData name="Kumara Arunagiri" userId="5a549b7d-77a5-4482-b0c2-2e1a99155cc2" providerId="ADAL" clId="{DAC75E4C-87CF-4D4B-B48B-CBA93D62A484}" dt="2019-09-25T10:15:53.449" v="1077" actId="571"/>
          <ac:spMkLst>
            <pc:docMk/>
            <pc:sldMk cId="2822315027" sldId="259"/>
            <ac:spMk id="23" creationId="{7AD5D531-1BFB-423B-9344-95C9D633BCD6}"/>
          </ac:spMkLst>
        </pc:spChg>
        <pc:spChg chg="add del mod">
          <ac:chgData name="Kumara Arunagiri" userId="5a549b7d-77a5-4482-b0c2-2e1a99155cc2" providerId="ADAL" clId="{DAC75E4C-87CF-4D4B-B48B-CBA93D62A484}" dt="2019-09-25T10:16:38.012" v="1099" actId="478"/>
          <ac:spMkLst>
            <pc:docMk/>
            <pc:sldMk cId="2822315027" sldId="259"/>
            <ac:spMk id="25" creationId="{1DD59057-D90A-4EA8-BB95-86C4207BFFDB}"/>
          </ac:spMkLst>
        </pc:spChg>
        <pc:spChg chg="add mod">
          <ac:chgData name="Kumara Arunagiri" userId="5a549b7d-77a5-4482-b0c2-2e1a99155cc2" providerId="ADAL" clId="{DAC75E4C-87CF-4D4B-B48B-CBA93D62A484}" dt="2019-09-26T13:39:39.373" v="3342" actId="1076"/>
          <ac:spMkLst>
            <pc:docMk/>
            <pc:sldMk cId="2822315027" sldId="259"/>
            <ac:spMk id="25" creationId="{909C5825-032B-4634-803C-CE9545471A11}"/>
          </ac:spMkLst>
        </pc:spChg>
        <pc:spChg chg="add mod">
          <ac:chgData name="Kumara Arunagiri" userId="5a549b7d-77a5-4482-b0c2-2e1a99155cc2" providerId="ADAL" clId="{DAC75E4C-87CF-4D4B-B48B-CBA93D62A484}" dt="2019-09-25T10:17:45.205" v="1108" actId="14100"/>
          <ac:spMkLst>
            <pc:docMk/>
            <pc:sldMk cId="2822315027" sldId="259"/>
            <ac:spMk id="28" creationId="{C0E55D60-899E-4788-A6DB-437DFA9C632E}"/>
          </ac:spMkLst>
        </pc:spChg>
        <pc:spChg chg="add mod">
          <ac:chgData name="Kumara Arunagiri" userId="5a549b7d-77a5-4482-b0c2-2e1a99155cc2" providerId="ADAL" clId="{DAC75E4C-87CF-4D4B-B48B-CBA93D62A484}" dt="2019-09-25T10:17:41.397" v="1106" actId="14100"/>
          <ac:spMkLst>
            <pc:docMk/>
            <pc:sldMk cId="2822315027" sldId="259"/>
            <ac:spMk id="29" creationId="{1C663E8F-85C8-4207-8127-E1C4852F219A}"/>
          </ac:spMkLst>
        </pc:spChg>
        <pc:spChg chg="add mod">
          <ac:chgData name="Kumara Arunagiri" userId="5a549b7d-77a5-4482-b0c2-2e1a99155cc2" providerId="ADAL" clId="{DAC75E4C-87CF-4D4B-B48B-CBA93D62A484}" dt="2019-09-25T10:17:48.158" v="1110" actId="571"/>
          <ac:spMkLst>
            <pc:docMk/>
            <pc:sldMk cId="2822315027" sldId="259"/>
            <ac:spMk id="30" creationId="{0E277EEA-8CDB-4140-B485-44077FEBACE7}"/>
          </ac:spMkLst>
        </pc:spChg>
        <pc:spChg chg="add mod">
          <ac:chgData name="Kumara Arunagiri" userId="5a549b7d-77a5-4482-b0c2-2e1a99155cc2" providerId="ADAL" clId="{DAC75E4C-87CF-4D4B-B48B-CBA93D62A484}" dt="2019-09-26T13:39:44.124" v="3343" actId="1076"/>
          <ac:spMkLst>
            <pc:docMk/>
            <pc:sldMk cId="2822315027" sldId="259"/>
            <ac:spMk id="30" creationId="{C85748CF-6F77-43A8-AC5D-6BF973BFC271}"/>
          </ac:spMkLst>
        </pc:spChg>
        <pc:spChg chg="add mod">
          <ac:chgData name="Kumara Arunagiri" userId="5a549b7d-77a5-4482-b0c2-2e1a99155cc2" providerId="ADAL" clId="{DAC75E4C-87CF-4D4B-B48B-CBA93D62A484}" dt="2019-09-25T10:17:48.158" v="1110" actId="571"/>
          <ac:spMkLst>
            <pc:docMk/>
            <pc:sldMk cId="2822315027" sldId="259"/>
            <ac:spMk id="31" creationId="{CB2C3D52-54E1-4140-81BC-BFEBE21A51EF}"/>
          </ac:spMkLst>
        </pc:spChg>
        <pc:spChg chg="add mod">
          <ac:chgData name="Kumara Arunagiri" userId="5a549b7d-77a5-4482-b0c2-2e1a99155cc2" providerId="ADAL" clId="{DAC75E4C-87CF-4D4B-B48B-CBA93D62A484}" dt="2019-09-25T10:18:06.222" v="1147" actId="20577"/>
          <ac:spMkLst>
            <pc:docMk/>
            <pc:sldMk cId="2822315027" sldId="259"/>
            <ac:spMk id="33" creationId="{CE37B704-DFF9-490A-B77C-8C2C2E7F7BBE}"/>
          </ac:spMkLst>
        </pc:spChg>
        <pc:picChg chg="add mod">
          <ac:chgData name="Kumara Arunagiri" userId="5a549b7d-77a5-4482-b0c2-2e1a99155cc2" providerId="ADAL" clId="{DAC75E4C-87CF-4D4B-B48B-CBA93D62A484}" dt="2019-09-25T10:17:51.869" v="1112" actId="571"/>
          <ac:picMkLst>
            <pc:docMk/>
            <pc:sldMk cId="2822315027" sldId="259"/>
            <ac:picMk id="32" creationId="{65167195-20F3-43CF-A325-C243AA5B68B4}"/>
          </ac:picMkLst>
        </pc:picChg>
      </pc:sldChg>
      <pc:sldChg chg="addSp delSp modSp">
        <pc:chgData name="Kumara Arunagiri" userId="5a549b7d-77a5-4482-b0c2-2e1a99155cc2" providerId="ADAL" clId="{DAC75E4C-87CF-4D4B-B48B-CBA93D62A484}" dt="2019-09-26T13:39:14.765" v="3338" actId="1076"/>
        <pc:sldMkLst>
          <pc:docMk/>
          <pc:sldMk cId="441396951" sldId="263"/>
        </pc:sldMkLst>
        <pc:spChg chg="add del mod">
          <ac:chgData name="Kumara Arunagiri" userId="5a549b7d-77a5-4482-b0c2-2e1a99155cc2" providerId="ADAL" clId="{DAC75E4C-87CF-4D4B-B48B-CBA93D62A484}" dt="2019-09-25T10:16:32.400" v="1095" actId="478"/>
          <ac:spMkLst>
            <pc:docMk/>
            <pc:sldMk cId="441396951" sldId="263"/>
            <ac:spMk id="2" creationId="{2D86E09F-7EBC-445A-A056-C104F14E4816}"/>
          </ac:spMkLst>
        </pc:spChg>
        <pc:spChg chg="del mod">
          <ac:chgData name="Kumara Arunagiri" userId="5a549b7d-77a5-4482-b0c2-2e1a99155cc2" providerId="ADAL" clId="{DAC75E4C-87CF-4D4B-B48B-CBA93D62A484}" dt="2019-09-25T10:04:11.894" v="696" actId="478"/>
          <ac:spMkLst>
            <pc:docMk/>
            <pc:sldMk cId="441396951" sldId="263"/>
            <ac:spMk id="5" creationId="{58AB0786-BBDC-4024-8AA8-3EB7910DEE25}"/>
          </ac:spMkLst>
        </pc:spChg>
        <pc:spChg chg="add del">
          <ac:chgData name="Kumara Arunagiri" userId="5a549b7d-77a5-4482-b0c2-2e1a99155cc2" providerId="ADAL" clId="{DAC75E4C-87CF-4D4B-B48B-CBA93D62A484}" dt="2019-09-26T13:38:33.341" v="3319"/>
          <ac:spMkLst>
            <pc:docMk/>
            <pc:sldMk cId="441396951" sldId="263"/>
            <ac:spMk id="16" creationId="{9DF2F2AE-BF2F-48DD-BE2E-70320CED49CB}"/>
          </ac:spMkLst>
        </pc:spChg>
        <pc:spChg chg="del mod">
          <ac:chgData name="Kumara Arunagiri" userId="5a549b7d-77a5-4482-b0c2-2e1a99155cc2" providerId="ADAL" clId="{DAC75E4C-87CF-4D4B-B48B-CBA93D62A484}" dt="2019-09-25T10:04:22.713" v="701"/>
          <ac:spMkLst>
            <pc:docMk/>
            <pc:sldMk cId="441396951" sldId="263"/>
            <ac:spMk id="16" creationId="{DD493A9B-3425-4A9F-93BE-50531804B08C}"/>
          </ac:spMkLst>
        </pc:spChg>
        <pc:spChg chg="add del mod">
          <ac:chgData name="Kumara Arunagiri" userId="5a549b7d-77a5-4482-b0c2-2e1a99155cc2" providerId="ADAL" clId="{DAC75E4C-87CF-4D4B-B48B-CBA93D62A484}" dt="2019-09-25T10:04:46.344" v="735" actId="478"/>
          <ac:spMkLst>
            <pc:docMk/>
            <pc:sldMk cId="441396951" sldId="263"/>
            <ac:spMk id="23" creationId="{5984BEBA-E4C3-4F56-9FA1-1CD9F9CCFF2B}"/>
          </ac:spMkLst>
        </pc:spChg>
        <pc:spChg chg="add del mod">
          <ac:chgData name="Kumara Arunagiri" userId="5a549b7d-77a5-4482-b0c2-2e1a99155cc2" providerId="ADAL" clId="{DAC75E4C-87CF-4D4B-B48B-CBA93D62A484}" dt="2019-09-26T13:39:14.765" v="3338" actId="1076"/>
          <ac:spMkLst>
            <pc:docMk/>
            <pc:sldMk cId="441396951" sldId="263"/>
            <ac:spMk id="23" creationId="{AC341216-B402-474F-B6E5-1283D2D0B804}"/>
          </ac:spMkLst>
        </pc:spChg>
        <pc:spChg chg="add mod ord">
          <ac:chgData name="Kumara Arunagiri" userId="5a549b7d-77a5-4482-b0c2-2e1a99155cc2" providerId="ADAL" clId="{DAC75E4C-87CF-4D4B-B48B-CBA93D62A484}" dt="2019-09-25T10:07:23.740" v="917" actId="1076"/>
          <ac:spMkLst>
            <pc:docMk/>
            <pc:sldMk cId="441396951" sldId="263"/>
            <ac:spMk id="24" creationId="{A084927B-8896-438F-88A0-DEC53F621FDC}"/>
          </ac:spMkLst>
        </pc:spChg>
        <pc:spChg chg="add del mod">
          <ac:chgData name="Kumara Arunagiri" userId="5a549b7d-77a5-4482-b0c2-2e1a99155cc2" providerId="ADAL" clId="{DAC75E4C-87CF-4D4B-B48B-CBA93D62A484}" dt="2019-09-26T13:39:13.853" v="3336" actId="478"/>
          <ac:spMkLst>
            <pc:docMk/>
            <pc:sldMk cId="441396951" sldId="263"/>
            <ac:spMk id="25" creationId="{02BC60C5-056A-4DA7-98DF-54DA97C07A9E}"/>
          </ac:spMkLst>
        </pc:spChg>
        <pc:spChg chg="add">
          <ac:chgData name="Kumara Arunagiri" userId="5a549b7d-77a5-4482-b0c2-2e1a99155cc2" providerId="ADAL" clId="{DAC75E4C-87CF-4D4B-B48B-CBA93D62A484}" dt="2019-09-25T10:16:32.697" v="1096"/>
          <ac:spMkLst>
            <pc:docMk/>
            <pc:sldMk cId="441396951" sldId="263"/>
            <ac:spMk id="26" creationId="{05150186-C9A5-40AA-92E1-805590D7CEB2}"/>
          </ac:spMkLst>
        </pc:spChg>
      </pc:sldChg>
      <pc:sldChg chg="addSp delSp modSp">
        <pc:chgData name="Kumara Arunagiri" userId="5a549b7d-77a5-4482-b0c2-2e1a99155cc2" providerId="ADAL" clId="{DAC75E4C-87CF-4D4B-B48B-CBA93D62A484}" dt="2019-09-26T13:38:22.662" v="3316" actId="1076"/>
        <pc:sldMkLst>
          <pc:docMk/>
          <pc:sldMk cId="2536241793" sldId="265"/>
        </pc:sldMkLst>
        <pc:spChg chg="add del mod">
          <ac:chgData name="Kumara Arunagiri" userId="5a549b7d-77a5-4482-b0c2-2e1a99155cc2" providerId="ADAL" clId="{DAC75E4C-87CF-4D4B-B48B-CBA93D62A484}" dt="2019-09-25T09:55:22.289" v="420" actId="478"/>
          <ac:spMkLst>
            <pc:docMk/>
            <pc:sldMk cId="2536241793" sldId="265"/>
            <ac:spMk id="2" creationId="{0B3E4ADB-A70B-43E1-A462-A3435B763469}"/>
          </ac:spMkLst>
        </pc:spChg>
        <pc:spChg chg="add del mod">
          <ac:chgData name="Kumara Arunagiri" userId="5a549b7d-77a5-4482-b0c2-2e1a99155cc2" providerId="ADAL" clId="{DAC75E4C-87CF-4D4B-B48B-CBA93D62A484}" dt="2019-09-26T13:38:13.838" v="3311" actId="478"/>
          <ac:spMkLst>
            <pc:docMk/>
            <pc:sldMk cId="2536241793" sldId="265"/>
            <ac:spMk id="5" creationId="{58AB0786-BBDC-4024-8AA8-3EB7910DEE25}"/>
          </ac:spMkLst>
        </pc:spChg>
        <pc:spChg chg="del mod">
          <ac:chgData name="Kumara Arunagiri" userId="5a549b7d-77a5-4482-b0c2-2e1a99155cc2" providerId="ADAL" clId="{DAC75E4C-87CF-4D4B-B48B-CBA93D62A484}" dt="2019-09-26T13:38:15.662" v="3313" actId="478"/>
          <ac:spMkLst>
            <pc:docMk/>
            <pc:sldMk cId="2536241793" sldId="265"/>
            <ac:spMk id="16" creationId="{DD493A9B-3425-4A9F-93BE-50531804B08C}"/>
          </ac:spMkLst>
        </pc:spChg>
        <pc:spChg chg="add mod">
          <ac:chgData name="Kumara Arunagiri" userId="5a549b7d-77a5-4482-b0c2-2e1a99155cc2" providerId="ADAL" clId="{DAC75E4C-87CF-4D4B-B48B-CBA93D62A484}" dt="2019-09-25T10:16:26.939" v="1094" actId="14100"/>
          <ac:spMkLst>
            <pc:docMk/>
            <pc:sldMk cId="2536241793" sldId="265"/>
            <ac:spMk id="23" creationId="{FDB2A745-7C6A-4A72-9CC4-CBEFB12465AB}"/>
          </ac:spMkLst>
        </pc:spChg>
        <pc:grpChg chg="add mod">
          <ac:chgData name="Kumara Arunagiri" userId="5a549b7d-77a5-4482-b0c2-2e1a99155cc2" providerId="ADAL" clId="{DAC75E4C-87CF-4D4B-B48B-CBA93D62A484}" dt="2019-09-26T13:38:22.662" v="3316" actId="1076"/>
          <ac:grpSpMkLst>
            <pc:docMk/>
            <pc:sldMk cId="2536241793" sldId="265"/>
            <ac:grpSpMk id="25" creationId="{882216BD-C670-46A3-B321-9BB037AFF7CB}"/>
          </ac:grpSpMkLst>
        </pc:grpChg>
        <pc:picChg chg="mod">
          <ac:chgData name="Kumara Arunagiri" userId="5a549b7d-77a5-4482-b0c2-2e1a99155cc2" providerId="ADAL" clId="{DAC75E4C-87CF-4D4B-B48B-CBA93D62A484}" dt="2019-09-25T10:11:21.409" v="973" actId="1035"/>
          <ac:picMkLst>
            <pc:docMk/>
            <pc:sldMk cId="2536241793" sldId="265"/>
            <ac:picMk id="9" creationId="{3B5E8609-19CD-432E-A4CB-501B7E56578A}"/>
          </ac:picMkLst>
        </pc:picChg>
      </pc:sldChg>
      <pc:sldChg chg="addSp modSp">
        <pc:chgData name="Kumara Arunagiri" userId="5a549b7d-77a5-4482-b0c2-2e1a99155cc2" providerId="ADAL" clId="{DAC75E4C-87CF-4D4B-B48B-CBA93D62A484}" dt="2019-09-25T10:01:28.458" v="634" actId="20577"/>
        <pc:sldMkLst>
          <pc:docMk/>
          <pc:sldMk cId="861788755" sldId="266"/>
        </pc:sldMkLst>
        <pc:spChg chg="add mod">
          <ac:chgData name="Kumara Arunagiri" userId="5a549b7d-77a5-4482-b0c2-2e1a99155cc2" providerId="ADAL" clId="{DAC75E4C-87CF-4D4B-B48B-CBA93D62A484}" dt="2019-09-25T10:00:19.442" v="603" actId="14100"/>
          <ac:spMkLst>
            <pc:docMk/>
            <pc:sldMk cId="861788755" sldId="266"/>
            <ac:spMk id="2" creationId="{3A92E756-54F2-4DA5-8870-FA5190B9D819}"/>
          </ac:spMkLst>
        </pc:spChg>
        <pc:spChg chg="add mod">
          <ac:chgData name="Kumara Arunagiri" userId="5a549b7d-77a5-4482-b0c2-2e1a99155cc2" providerId="ADAL" clId="{DAC75E4C-87CF-4D4B-B48B-CBA93D62A484}" dt="2019-09-25T10:00:49.563" v="615" actId="20577"/>
          <ac:spMkLst>
            <pc:docMk/>
            <pc:sldMk cId="861788755" sldId="266"/>
            <ac:spMk id="18" creationId="{3AF27A43-0D7D-420B-B61F-340FB58E5F61}"/>
          </ac:spMkLst>
        </pc:spChg>
        <pc:spChg chg="add mod">
          <ac:chgData name="Kumara Arunagiri" userId="5a549b7d-77a5-4482-b0c2-2e1a99155cc2" providerId="ADAL" clId="{DAC75E4C-87CF-4D4B-B48B-CBA93D62A484}" dt="2019-09-25T10:01:11.226" v="621" actId="20577"/>
          <ac:spMkLst>
            <pc:docMk/>
            <pc:sldMk cId="861788755" sldId="266"/>
            <ac:spMk id="21" creationId="{193B2FF9-2550-4F69-AB1E-752E1F006C95}"/>
          </ac:spMkLst>
        </pc:spChg>
        <pc:spChg chg="add mod">
          <ac:chgData name="Kumara Arunagiri" userId="5a549b7d-77a5-4482-b0c2-2e1a99155cc2" providerId="ADAL" clId="{DAC75E4C-87CF-4D4B-B48B-CBA93D62A484}" dt="2019-09-25T10:01:22.673" v="629" actId="14100"/>
          <ac:spMkLst>
            <pc:docMk/>
            <pc:sldMk cId="861788755" sldId="266"/>
            <ac:spMk id="23" creationId="{D0E3E89C-E612-48CA-B3B5-3581707A2C26}"/>
          </ac:spMkLst>
        </pc:spChg>
        <pc:spChg chg="add mod">
          <ac:chgData name="Kumara Arunagiri" userId="5a549b7d-77a5-4482-b0c2-2e1a99155cc2" providerId="ADAL" clId="{DAC75E4C-87CF-4D4B-B48B-CBA93D62A484}" dt="2019-09-25T10:01:28.458" v="634" actId="20577"/>
          <ac:spMkLst>
            <pc:docMk/>
            <pc:sldMk cId="861788755" sldId="266"/>
            <ac:spMk id="27" creationId="{B44ABE12-CE01-4503-9D8D-0FE591B34C40}"/>
          </ac:spMkLst>
        </pc:spChg>
      </pc:sldChg>
      <pc:sldChg chg="addSp delSp modSp">
        <pc:chgData name="Kumara Arunagiri" userId="5a549b7d-77a5-4482-b0c2-2e1a99155cc2" providerId="ADAL" clId="{DAC75E4C-87CF-4D4B-B48B-CBA93D62A484}" dt="2019-09-25T12:27:54.432" v="2127" actId="20577"/>
        <pc:sldMkLst>
          <pc:docMk/>
          <pc:sldMk cId="471500896" sldId="268"/>
        </pc:sldMkLst>
        <pc:spChg chg="add mod">
          <ac:chgData name="Kumara Arunagiri" userId="5a549b7d-77a5-4482-b0c2-2e1a99155cc2" providerId="ADAL" clId="{DAC75E4C-87CF-4D4B-B48B-CBA93D62A484}" dt="2019-09-25T12:27:54.432" v="2127" actId="20577"/>
          <ac:spMkLst>
            <pc:docMk/>
            <pc:sldMk cId="471500896" sldId="268"/>
            <ac:spMk id="21" creationId="{17739B6B-0247-448C-A930-AB7389C6B8F6}"/>
          </ac:spMkLst>
        </pc:spChg>
        <pc:spChg chg="del">
          <ac:chgData name="Kumara Arunagiri" userId="5a549b7d-77a5-4482-b0c2-2e1a99155cc2" providerId="ADAL" clId="{DAC75E4C-87CF-4D4B-B48B-CBA93D62A484}" dt="2019-09-25T09:47:20.106" v="2" actId="478"/>
          <ac:spMkLst>
            <pc:docMk/>
            <pc:sldMk cId="471500896" sldId="268"/>
            <ac:spMk id="27" creationId="{357D3534-A221-4713-927E-353EDC28C9BD}"/>
          </ac:spMkLst>
        </pc:spChg>
        <pc:spChg chg="add del">
          <ac:chgData name="Kumara Arunagiri" userId="5a549b7d-77a5-4482-b0c2-2e1a99155cc2" providerId="ADAL" clId="{DAC75E4C-87CF-4D4B-B48B-CBA93D62A484}" dt="2019-09-25T09:58:24.936" v="509"/>
          <ac:spMkLst>
            <pc:docMk/>
            <pc:sldMk cId="471500896" sldId="268"/>
            <ac:spMk id="30" creationId="{ACB68FE0-7A41-4028-BBF7-CE83A7E2EBB8}"/>
          </ac:spMkLst>
        </pc:spChg>
        <pc:spChg chg="add del">
          <ac:chgData name="Kumara Arunagiri" userId="5a549b7d-77a5-4482-b0c2-2e1a99155cc2" providerId="ADAL" clId="{DAC75E4C-87CF-4D4B-B48B-CBA93D62A484}" dt="2019-09-25T09:58:24.936" v="509"/>
          <ac:spMkLst>
            <pc:docMk/>
            <pc:sldMk cId="471500896" sldId="268"/>
            <ac:spMk id="31" creationId="{B89894AE-32A2-4ECF-98EF-2EB4ACEAF6BB}"/>
          </ac:spMkLst>
        </pc:spChg>
        <pc:spChg chg="add">
          <ac:chgData name="Kumara Arunagiri" userId="5a549b7d-77a5-4482-b0c2-2e1a99155cc2" providerId="ADAL" clId="{DAC75E4C-87CF-4D4B-B48B-CBA93D62A484}" dt="2019-09-25T09:58:29.487" v="510"/>
          <ac:spMkLst>
            <pc:docMk/>
            <pc:sldMk cId="471500896" sldId="268"/>
            <ac:spMk id="32" creationId="{8C8F7344-4926-45F7-A9BD-C765E0BA9A18}"/>
          </ac:spMkLst>
        </pc:spChg>
        <pc:spChg chg="add">
          <ac:chgData name="Kumara Arunagiri" userId="5a549b7d-77a5-4482-b0c2-2e1a99155cc2" providerId="ADAL" clId="{DAC75E4C-87CF-4D4B-B48B-CBA93D62A484}" dt="2019-09-25T09:58:29.487" v="510"/>
          <ac:spMkLst>
            <pc:docMk/>
            <pc:sldMk cId="471500896" sldId="268"/>
            <ac:spMk id="33" creationId="{67D67735-B8D8-4BD1-BADF-658172340798}"/>
          </ac:spMkLst>
        </pc:spChg>
        <pc:picChg chg="mod">
          <ac:chgData name="Kumara Arunagiri" userId="5a549b7d-77a5-4482-b0c2-2e1a99155cc2" providerId="ADAL" clId="{DAC75E4C-87CF-4D4B-B48B-CBA93D62A484}" dt="2019-09-25T09:58:40.214" v="513" actId="1035"/>
          <ac:picMkLst>
            <pc:docMk/>
            <pc:sldMk cId="471500896" sldId="268"/>
            <ac:picMk id="3" creationId="{60194E2E-A756-46B1-BB91-A6D11AECFF45}"/>
          </ac:picMkLst>
        </pc:picChg>
        <pc:picChg chg="add del">
          <ac:chgData name="Kumara Arunagiri" userId="5a549b7d-77a5-4482-b0c2-2e1a99155cc2" providerId="ADAL" clId="{DAC75E4C-87CF-4D4B-B48B-CBA93D62A484}" dt="2019-09-25T09:58:24.936" v="509"/>
          <ac:picMkLst>
            <pc:docMk/>
            <pc:sldMk cId="471500896" sldId="268"/>
            <ac:picMk id="23" creationId="{556B1296-FE2F-4A0E-AA0A-E7D930C8F015}"/>
          </ac:picMkLst>
        </pc:picChg>
        <pc:picChg chg="add del">
          <ac:chgData name="Kumara Arunagiri" userId="5a549b7d-77a5-4482-b0c2-2e1a99155cc2" providerId="ADAL" clId="{DAC75E4C-87CF-4D4B-B48B-CBA93D62A484}" dt="2019-09-25T09:58:24.936" v="509"/>
          <ac:picMkLst>
            <pc:docMk/>
            <pc:sldMk cId="471500896" sldId="268"/>
            <ac:picMk id="29" creationId="{4E48C642-FE38-4924-853D-66BE3E504ECC}"/>
          </ac:picMkLst>
        </pc:picChg>
      </pc:sldChg>
      <pc:sldChg chg="addSp delSp modSp">
        <pc:chgData name="Kumara Arunagiri" userId="5a549b7d-77a5-4482-b0c2-2e1a99155cc2" providerId="ADAL" clId="{DAC75E4C-87CF-4D4B-B48B-CBA93D62A484}" dt="2019-09-26T13:39:59.965" v="3345" actId="1076"/>
        <pc:sldMkLst>
          <pc:docMk/>
          <pc:sldMk cId="3645871013" sldId="270"/>
        </pc:sldMkLst>
        <pc:spChg chg="mod">
          <ac:chgData name="Kumara Arunagiri" userId="5a549b7d-77a5-4482-b0c2-2e1a99155cc2" providerId="ADAL" clId="{DAC75E4C-87CF-4D4B-B48B-CBA93D62A484}" dt="2019-09-26T12:35:24.472" v="2634" actId="164"/>
          <ac:spMkLst>
            <pc:docMk/>
            <pc:sldMk cId="3645871013" sldId="270"/>
            <ac:spMk id="5" creationId="{58AB0786-BBDC-4024-8AA8-3EB7910DEE25}"/>
          </ac:spMkLst>
        </pc:spChg>
        <pc:spChg chg="del mod">
          <ac:chgData name="Kumara Arunagiri" userId="5a549b7d-77a5-4482-b0c2-2e1a99155cc2" providerId="ADAL" clId="{DAC75E4C-87CF-4D4B-B48B-CBA93D62A484}" dt="2019-09-25T10:18:26.332" v="1160"/>
          <ac:spMkLst>
            <pc:docMk/>
            <pc:sldMk cId="3645871013" sldId="270"/>
            <ac:spMk id="16" creationId="{DD493A9B-3425-4A9F-93BE-50531804B08C}"/>
          </ac:spMkLst>
        </pc:spChg>
        <pc:spChg chg="add mod">
          <ac:chgData name="Kumara Arunagiri" userId="5a549b7d-77a5-4482-b0c2-2e1a99155cc2" providerId="ADAL" clId="{DAC75E4C-87CF-4D4B-B48B-CBA93D62A484}" dt="2019-09-26T13:39:59.965" v="3345" actId="1076"/>
          <ac:spMkLst>
            <pc:docMk/>
            <pc:sldMk cId="3645871013" sldId="270"/>
            <ac:spMk id="23" creationId="{DB1B82EA-C832-4594-8D3F-32DDF124E62E}"/>
          </ac:spMkLst>
        </pc:spChg>
        <pc:spChg chg="add del">
          <ac:chgData name="Kumara Arunagiri" userId="5a549b7d-77a5-4482-b0c2-2e1a99155cc2" providerId="ADAL" clId="{DAC75E4C-87CF-4D4B-B48B-CBA93D62A484}" dt="2019-09-25T10:20:32.563" v="1385"/>
          <ac:spMkLst>
            <pc:docMk/>
            <pc:sldMk cId="3645871013" sldId="270"/>
            <ac:spMk id="24" creationId="{8A55C85E-0523-46A9-A1CB-82444C4A8176}"/>
          </ac:spMkLst>
        </pc:spChg>
        <pc:spChg chg="add mod">
          <ac:chgData name="Kumara Arunagiri" userId="5a549b7d-77a5-4482-b0c2-2e1a99155cc2" providerId="ADAL" clId="{DAC75E4C-87CF-4D4B-B48B-CBA93D62A484}" dt="2019-09-25T10:22:12.390" v="1539" actId="20577"/>
          <ac:spMkLst>
            <pc:docMk/>
            <pc:sldMk cId="3645871013" sldId="270"/>
            <ac:spMk id="25" creationId="{6292F572-DD31-4659-AA2E-EB921B2910AC}"/>
          </ac:spMkLst>
        </pc:spChg>
        <pc:spChg chg="add mod">
          <ac:chgData name="Kumara Arunagiri" userId="5a549b7d-77a5-4482-b0c2-2e1a99155cc2" providerId="ADAL" clId="{DAC75E4C-87CF-4D4B-B48B-CBA93D62A484}" dt="2019-09-25T10:22:04.034" v="1537" actId="14100"/>
          <ac:spMkLst>
            <pc:docMk/>
            <pc:sldMk cId="3645871013" sldId="270"/>
            <ac:spMk id="26" creationId="{FFFCB120-9905-40B3-A4D5-E031BAD39C75}"/>
          </ac:spMkLst>
        </pc:spChg>
        <pc:grpChg chg="add mod">
          <ac:chgData name="Kumara Arunagiri" userId="5a549b7d-77a5-4482-b0c2-2e1a99155cc2" providerId="ADAL" clId="{DAC75E4C-87CF-4D4B-B48B-CBA93D62A484}" dt="2019-09-26T13:39:56.841" v="3344"/>
          <ac:grpSpMkLst>
            <pc:docMk/>
            <pc:sldMk cId="3645871013" sldId="270"/>
            <ac:grpSpMk id="2" creationId="{ED127C98-C60F-4801-9C3E-05DF742F9AA2}"/>
          </ac:grpSpMkLst>
        </pc:grpChg>
      </pc:sldChg>
      <pc:sldChg chg="addSp delSp modSp">
        <pc:chgData name="Kumara Arunagiri" userId="5a549b7d-77a5-4482-b0c2-2e1a99155cc2" providerId="ADAL" clId="{DAC75E4C-87CF-4D4B-B48B-CBA93D62A484}" dt="2019-09-26T13:40:12.312" v="3346"/>
        <pc:sldMkLst>
          <pc:docMk/>
          <pc:sldMk cId="2301918076" sldId="272"/>
        </pc:sldMkLst>
        <pc:spChg chg="add del mod">
          <ac:chgData name="Kumara Arunagiri" userId="5a549b7d-77a5-4482-b0c2-2e1a99155cc2" providerId="ADAL" clId="{DAC75E4C-87CF-4D4B-B48B-CBA93D62A484}" dt="2019-09-25T10:26:09.641" v="1822" actId="478"/>
          <ac:spMkLst>
            <pc:docMk/>
            <pc:sldMk cId="2301918076" sldId="272"/>
            <ac:spMk id="2" creationId="{045274BE-8766-4943-A224-F663649BD50D}"/>
          </ac:spMkLst>
        </pc:spChg>
        <pc:spChg chg="mod">
          <ac:chgData name="Kumara Arunagiri" userId="5a549b7d-77a5-4482-b0c2-2e1a99155cc2" providerId="ADAL" clId="{DAC75E4C-87CF-4D4B-B48B-CBA93D62A484}" dt="2019-09-25T10:23:09.512" v="1573" actId="1038"/>
          <ac:spMkLst>
            <pc:docMk/>
            <pc:sldMk cId="2301918076" sldId="272"/>
            <ac:spMk id="5" creationId="{58AB0786-BBDC-4024-8AA8-3EB7910DEE25}"/>
          </ac:spMkLst>
        </pc:spChg>
        <pc:spChg chg="add del mod">
          <ac:chgData name="Kumara Arunagiri" userId="5a549b7d-77a5-4482-b0c2-2e1a99155cc2" providerId="ADAL" clId="{DAC75E4C-87CF-4D4B-B48B-CBA93D62A484}" dt="2019-09-26T13:40:12.312" v="3346"/>
          <ac:spMkLst>
            <pc:docMk/>
            <pc:sldMk cId="2301918076" sldId="272"/>
            <ac:spMk id="16" creationId="{DD493A9B-3425-4A9F-93BE-50531804B08C}"/>
          </ac:spMkLst>
        </pc:spChg>
        <pc:spChg chg="add mod">
          <ac:chgData name="Kumara Arunagiri" userId="5a549b7d-77a5-4482-b0c2-2e1a99155cc2" providerId="ADAL" clId="{DAC75E4C-87CF-4D4B-B48B-CBA93D62A484}" dt="2019-09-25T10:26:37.249" v="1879" actId="20577"/>
          <ac:spMkLst>
            <pc:docMk/>
            <pc:sldMk cId="2301918076" sldId="272"/>
            <ac:spMk id="21" creationId="{3DF47B9D-16B6-4AB5-85A4-2EDAA8AA6384}"/>
          </ac:spMkLst>
        </pc:spChg>
      </pc:sldChg>
      <pc:sldChg chg="add">
        <pc:chgData name="Kumara Arunagiri" userId="5a549b7d-77a5-4482-b0c2-2e1a99155cc2" providerId="ADAL" clId="{DAC75E4C-87CF-4D4B-B48B-CBA93D62A484}" dt="2019-09-27T12:18:45.913" v="3790"/>
        <pc:sldMkLst>
          <pc:docMk/>
          <pc:sldMk cId="2011806114" sldId="298"/>
        </pc:sldMkLst>
      </pc:sldChg>
      <pc:sldChg chg="modSp">
        <pc:chgData name="Kumara Arunagiri" userId="5a549b7d-77a5-4482-b0c2-2e1a99155cc2" providerId="ADAL" clId="{DAC75E4C-87CF-4D4B-B48B-CBA93D62A484}" dt="2019-09-27T06:06:01.135" v="3733" actId="1076"/>
        <pc:sldMkLst>
          <pc:docMk/>
          <pc:sldMk cId="1718686099" sldId="299"/>
        </pc:sldMkLst>
        <pc:spChg chg="mod">
          <ac:chgData name="Kumara Arunagiri" userId="5a549b7d-77a5-4482-b0c2-2e1a99155cc2" providerId="ADAL" clId="{DAC75E4C-87CF-4D4B-B48B-CBA93D62A484}" dt="2019-09-27T06:06:01.135" v="3733" actId="1076"/>
          <ac:spMkLst>
            <pc:docMk/>
            <pc:sldMk cId="1718686099" sldId="299"/>
            <ac:spMk id="7" creationId="{947E788B-EC20-45EF-B1FA-787A03F1954F}"/>
          </ac:spMkLst>
        </pc:spChg>
      </pc:sldChg>
      <pc:sldChg chg="addSp modSp add">
        <pc:chgData name="Kumara Arunagiri" userId="5a549b7d-77a5-4482-b0c2-2e1a99155cc2" providerId="ADAL" clId="{DAC75E4C-87CF-4D4B-B48B-CBA93D62A484}" dt="2019-09-26T09:00:00.694" v="2188" actId="1076"/>
        <pc:sldMkLst>
          <pc:docMk/>
          <pc:sldMk cId="2076733400" sldId="300"/>
        </pc:sldMkLst>
        <pc:spChg chg="add mod">
          <ac:chgData name="Kumara Arunagiri" userId="5a549b7d-77a5-4482-b0c2-2e1a99155cc2" providerId="ADAL" clId="{DAC75E4C-87CF-4D4B-B48B-CBA93D62A484}" dt="2019-09-26T09:00:00.694" v="2188" actId="1076"/>
          <ac:spMkLst>
            <pc:docMk/>
            <pc:sldMk cId="2076733400" sldId="300"/>
            <ac:spMk id="5" creationId="{355FE354-DEAD-442B-A019-700BD5975B10}"/>
          </ac:spMkLst>
        </pc:spChg>
        <pc:picChg chg="add">
          <ac:chgData name="Kumara Arunagiri" userId="5a549b7d-77a5-4482-b0c2-2e1a99155cc2" providerId="ADAL" clId="{DAC75E4C-87CF-4D4B-B48B-CBA93D62A484}" dt="2019-09-26T08:59:47.652" v="2167"/>
          <ac:picMkLst>
            <pc:docMk/>
            <pc:sldMk cId="2076733400" sldId="300"/>
            <ac:picMk id="4" creationId="{ED6F8291-E2F9-4C9F-8113-DCBC335BE9DE}"/>
          </ac:picMkLst>
        </pc:picChg>
      </pc:sldChg>
      <pc:sldChg chg="addSp delSp modSp add">
        <pc:chgData name="Kumara Arunagiri" userId="5a549b7d-77a5-4482-b0c2-2e1a99155cc2" providerId="ADAL" clId="{DAC75E4C-87CF-4D4B-B48B-CBA93D62A484}" dt="2019-09-26T10:50:06.650" v="2250" actId="113"/>
        <pc:sldMkLst>
          <pc:docMk/>
          <pc:sldMk cId="1578564362" sldId="301"/>
        </pc:sldMkLst>
        <pc:spChg chg="del mod">
          <ac:chgData name="Kumara Arunagiri" userId="5a549b7d-77a5-4482-b0c2-2e1a99155cc2" providerId="ADAL" clId="{DAC75E4C-87CF-4D4B-B48B-CBA93D62A484}" dt="2019-09-26T10:49:46.762" v="2204" actId="478"/>
          <ac:spMkLst>
            <pc:docMk/>
            <pc:sldMk cId="1578564362" sldId="301"/>
            <ac:spMk id="7" creationId="{947E788B-EC20-45EF-B1FA-787A03F1954F}"/>
          </ac:spMkLst>
        </pc:spChg>
        <pc:spChg chg="add mod">
          <ac:chgData name="Kumara Arunagiri" userId="5a549b7d-77a5-4482-b0c2-2e1a99155cc2" providerId="ADAL" clId="{DAC75E4C-87CF-4D4B-B48B-CBA93D62A484}" dt="2019-09-26T10:50:06.650" v="2250" actId="113"/>
          <ac:spMkLst>
            <pc:docMk/>
            <pc:sldMk cId="1578564362" sldId="301"/>
            <ac:spMk id="8" creationId="{453CF7BB-6607-42B2-BDDD-EF6DDA5E2D16}"/>
          </ac:spMkLst>
        </pc:spChg>
        <pc:spChg chg="add mod">
          <ac:chgData name="Kumara Arunagiri" userId="5a549b7d-77a5-4482-b0c2-2e1a99155cc2" providerId="ADAL" clId="{DAC75E4C-87CF-4D4B-B48B-CBA93D62A484}" dt="2019-09-26T10:49:52.605" v="2231" actId="1038"/>
          <ac:spMkLst>
            <pc:docMk/>
            <pc:sldMk cId="1578564362" sldId="301"/>
            <ac:spMk id="9" creationId="{E6603000-7B05-4ABE-B399-4859312D60EE}"/>
          </ac:spMkLst>
        </pc:spChg>
        <pc:spChg chg="add mod">
          <ac:chgData name="Kumara Arunagiri" userId="5a549b7d-77a5-4482-b0c2-2e1a99155cc2" providerId="ADAL" clId="{DAC75E4C-87CF-4D4B-B48B-CBA93D62A484}" dt="2019-09-26T10:49:52.605" v="2231" actId="1038"/>
          <ac:spMkLst>
            <pc:docMk/>
            <pc:sldMk cId="1578564362" sldId="301"/>
            <ac:spMk id="10" creationId="{C11CB9C9-31A1-4C3D-8004-631666219387}"/>
          </ac:spMkLst>
        </pc:spChg>
      </pc:sldChg>
      <pc:sldChg chg="addSp delSp modSp add">
        <pc:chgData name="Kumara Arunagiri" userId="5a549b7d-77a5-4482-b0c2-2e1a99155cc2" providerId="ADAL" clId="{DAC75E4C-87CF-4D4B-B48B-CBA93D62A484}" dt="2019-09-26T10:51:44.347" v="2382" actId="20577"/>
        <pc:sldMkLst>
          <pc:docMk/>
          <pc:sldMk cId="3001096142" sldId="302"/>
        </pc:sldMkLst>
        <pc:spChg chg="mod">
          <ac:chgData name="Kumara Arunagiri" userId="5a549b7d-77a5-4482-b0c2-2e1a99155cc2" providerId="ADAL" clId="{DAC75E4C-87CF-4D4B-B48B-CBA93D62A484}" dt="2019-09-26T10:51:44.347" v="2382" actId="20577"/>
          <ac:spMkLst>
            <pc:docMk/>
            <pc:sldMk cId="3001096142" sldId="302"/>
            <ac:spMk id="16" creationId="{DD493A9B-3425-4A9F-93BE-50531804B08C}"/>
          </ac:spMkLst>
        </pc:spChg>
        <pc:spChg chg="add del mod">
          <ac:chgData name="Kumara Arunagiri" userId="5a549b7d-77a5-4482-b0c2-2e1a99155cc2" providerId="ADAL" clId="{DAC75E4C-87CF-4D4B-B48B-CBA93D62A484}" dt="2019-09-26T10:50:52.090" v="2265" actId="20577"/>
          <ac:spMkLst>
            <pc:docMk/>
            <pc:sldMk cId="3001096142" sldId="302"/>
            <ac:spMk id="21" creationId="{17739B6B-0247-448C-A930-AB7389C6B8F6}"/>
          </ac:spMkLst>
        </pc:spChg>
        <pc:spChg chg="mod">
          <ac:chgData name="Kumara Arunagiri" userId="5a549b7d-77a5-4482-b0c2-2e1a99155cc2" providerId="ADAL" clId="{DAC75E4C-87CF-4D4B-B48B-CBA93D62A484}" dt="2019-09-26T10:51:01.803" v="2291" actId="6549"/>
          <ac:spMkLst>
            <pc:docMk/>
            <pc:sldMk cId="3001096142" sldId="302"/>
            <ac:spMk id="32" creationId="{8C8F7344-4926-45F7-A9BD-C765E0BA9A18}"/>
          </ac:spMkLst>
        </pc:spChg>
      </pc:sldChg>
      <pc:sldChg chg="addSp delSp modSp add">
        <pc:chgData name="Kumara Arunagiri" userId="5a549b7d-77a5-4482-b0c2-2e1a99155cc2" providerId="ADAL" clId="{DAC75E4C-87CF-4D4B-B48B-CBA93D62A484}" dt="2019-09-27T12:18:12.869" v="3788" actId="6549"/>
        <pc:sldMkLst>
          <pc:docMk/>
          <pc:sldMk cId="500373255" sldId="304"/>
        </pc:sldMkLst>
        <pc:spChg chg="del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2" creationId="{3A92E756-54F2-4DA5-8870-FA5190B9D819}"/>
          </ac:spMkLst>
        </pc:spChg>
        <pc:spChg chg="mod">
          <ac:chgData name="Kumara Arunagiri" userId="5a549b7d-77a5-4482-b0c2-2e1a99155cc2" providerId="ADAL" clId="{DAC75E4C-87CF-4D4B-B48B-CBA93D62A484}" dt="2019-09-27T12:17:35.535" v="3784" actId="1076"/>
          <ac:spMkLst>
            <pc:docMk/>
            <pc:sldMk cId="500373255" sldId="304"/>
            <ac:spMk id="5" creationId="{58AB0786-BBDC-4024-8AA8-3EB7910DEE25}"/>
          </ac:spMkLst>
        </pc:spChg>
        <pc:spChg chg="mod">
          <ac:chgData name="Kumara Arunagiri" userId="5a549b7d-77a5-4482-b0c2-2e1a99155cc2" providerId="ADAL" clId="{DAC75E4C-87CF-4D4B-B48B-CBA93D62A484}" dt="2019-09-27T12:18:12.869" v="3788" actId="6549"/>
          <ac:spMkLst>
            <pc:docMk/>
            <pc:sldMk cId="500373255" sldId="304"/>
            <ac:spMk id="16" creationId="{DD493A9B-3425-4A9F-93BE-50531804B08C}"/>
          </ac:spMkLst>
        </pc:spChg>
        <pc:spChg chg="del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18" creationId="{3AF27A43-0D7D-420B-B61F-340FB58E5F61}"/>
          </ac:spMkLst>
        </pc:spChg>
        <pc:spChg chg="del">
          <ac:chgData name="Kumara Arunagiri" userId="5a549b7d-77a5-4482-b0c2-2e1a99155cc2" providerId="ADAL" clId="{DAC75E4C-87CF-4D4B-B48B-CBA93D62A484}" dt="2019-09-26T10:56:21.515" v="2402"/>
          <ac:spMkLst>
            <pc:docMk/>
            <pc:sldMk cId="500373255" sldId="304"/>
            <ac:spMk id="21" creationId="{193B2FF9-2550-4F69-AB1E-752E1F006C95}"/>
          </ac:spMkLst>
        </pc:spChg>
        <pc:spChg chg="del">
          <ac:chgData name="Kumara Arunagiri" userId="5a549b7d-77a5-4482-b0c2-2e1a99155cc2" providerId="ADAL" clId="{DAC75E4C-87CF-4D4B-B48B-CBA93D62A484}" dt="2019-09-26T10:56:21.515" v="2402"/>
          <ac:spMkLst>
            <pc:docMk/>
            <pc:sldMk cId="500373255" sldId="304"/>
            <ac:spMk id="23" creationId="{D0E3E89C-E612-48CA-B3B5-3581707A2C26}"/>
          </ac:spMkLst>
        </pc:spChg>
        <pc:spChg chg="del mod">
          <ac:chgData name="Kumara Arunagiri" userId="5a549b7d-77a5-4482-b0c2-2e1a99155cc2" providerId="ADAL" clId="{DAC75E4C-87CF-4D4B-B48B-CBA93D62A484}" dt="2019-09-26T10:56:17.037" v="2400"/>
          <ac:spMkLst>
            <pc:docMk/>
            <pc:sldMk cId="500373255" sldId="304"/>
            <ac:spMk id="24" creationId="{1B8FD333-CC2E-4FA6-B07E-E075E9EE0A2E}"/>
          </ac:spMkLst>
        </pc:spChg>
        <pc:spChg chg="del">
          <ac:chgData name="Kumara Arunagiri" userId="5a549b7d-77a5-4482-b0c2-2e1a99155cc2" providerId="ADAL" clId="{DAC75E4C-87CF-4D4B-B48B-CBA93D62A484}" dt="2019-09-26T10:56:21.515" v="2402"/>
          <ac:spMkLst>
            <pc:docMk/>
            <pc:sldMk cId="500373255" sldId="304"/>
            <ac:spMk id="27" creationId="{B44ABE12-CE01-4503-9D8D-0FE591B34C40}"/>
          </ac:spMkLst>
        </pc:spChg>
        <pc:spChg chg="add del mod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28" creationId="{EB8BB204-BA06-4553-9C1C-53ECB673ACBC}"/>
          </ac:spMkLst>
        </pc:spChg>
        <pc:spChg chg="add del mod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29" creationId="{5C7ED7EC-735D-48FD-8CA6-219DA31CE146}"/>
          </ac:spMkLst>
        </pc:spChg>
        <pc:spChg chg="add del mod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30" creationId="{E29A5D7C-F657-43C8-BC05-DF764812EE92}"/>
          </ac:spMkLst>
        </pc:spChg>
        <pc:spChg chg="add del mod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31" creationId="{6AA2415D-0E79-4040-83AF-90F939FF8277}"/>
          </ac:spMkLst>
        </pc:spChg>
        <pc:spChg chg="add del mod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32" creationId="{E7715C9B-CC35-4864-AECF-C3BE3C421A20}"/>
          </ac:spMkLst>
        </pc:spChg>
        <pc:spChg chg="add del mod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33" creationId="{A1BC7CC0-E6AA-4A12-B5A3-8405A52BB9D9}"/>
          </ac:spMkLst>
        </pc:spChg>
        <pc:spChg chg="add del">
          <ac:chgData name="Kumara Arunagiri" userId="5a549b7d-77a5-4482-b0c2-2e1a99155cc2" providerId="ADAL" clId="{DAC75E4C-87CF-4D4B-B48B-CBA93D62A484}" dt="2019-09-26T10:58:38.518" v="2465"/>
          <ac:spMkLst>
            <pc:docMk/>
            <pc:sldMk cId="500373255" sldId="304"/>
            <ac:spMk id="35" creationId="{5D99F4A8-9008-4226-9B41-97DA159C74B0}"/>
          </ac:spMkLst>
        </pc:spChg>
        <pc:spChg chg="add del mod">
          <ac:chgData name="Kumara Arunagiri" userId="5a549b7d-77a5-4482-b0c2-2e1a99155cc2" providerId="ADAL" clId="{DAC75E4C-87CF-4D4B-B48B-CBA93D62A484}" dt="2019-09-26T11:00:59.304" v="2491"/>
          <ac:spMkLst>
            <pc:docMk/>
            <pc:sldMk cId="500373255" sldId="304"/>
            <ac:spMk id="36" creationId="{AC660DF3-9649-4325-A947-9030162EAB0C}"/>
          </ac:spMkLst>
        </pc:spChg>
        <pc:spChg chg="add del">
          <ac:chgData name="Kumara Arunagiri" userId="5a549b7d-77a5-4482-b0c2-2e1a99155cc2" providerId="ADAL" clId="{DAC75E4C-87CF-4D4B-B48B-CBA93D62A484}" dt="2019-09-26T11:01:22.980" v="2498" actId="478"/>
          <ac:spMkLst>
            <pc:docMk/>
            <pc:sldMk cId="500373255" sldId="304"/>
            <ac:spMk id="38" creationId="{444858C3-498C-4BD3-9837-6493202E7F36}"/>
          </ac:spMkLst>
        </pc:spChg>
        <pc:spChg chg="add del mod">
          <ac:chgData name="Kumara Arunagiri" userId="5a549b7d-77a5-4482-b0c2-2e1a99155cc2" providerId="ADAL" clId="{DAC75E4C-87CF-4D4B-B48B-CBA93D62A484}" dt="2019-09-26T11:01:14.731" v="2497" actId="1076"/>
          <ac:spMkLst>
            <pc:docMk/>
            <pc:sldMk cId="500373255" sldId="304"/>
            <ac:spMk id="39" creationId="{E4B2942D-459B-4008-83C8-2DDD2441CCE0}"/>
          </ac:spMkLst>
        </pc:spChg>
        <pc:spChg chg="add">
          <ac:chgData name="Kumara Arunagiri" userId="5a549b7d-77a5-4482-b0c2-2e1a99155cc2" providerId="ADAL" clId="{DAC75E4C-87CF-4D4B-B48B-CBA93D62A484}" dt="2019-09-26T11:01:04.605" v="2493"/>
          <ac:spMkLst>
            <pc:docMk/>
            <pc:sldMk cId="500373255" sldId="304"/>
            <ac:spMk id="40" creationId="{99CE327D-5BB9-4FE6-AC95-09B7B332BA7B}"/>
          </ac:spMkLst>
        </pc:spChg>
        <pc:spChg chg="add">
          <ac:chgData name="Kumara Arunagiri" userId="5a549b7d-77a5-4482-b0c2-2e1a99155cc2" providerId="ADAL" clId="{DAC75E4C-87CF-4D4B-B48B-CBA93D62A484}" dt="2019-09-26T11:01:04.605" v="2493"/>
          <ac:spMkLst>
            <pc:docMk/>
            <pc:sldMk cId="500373255" sldId="304"/>
            <ac:spMk id="41" creationId="{4451DD2E-19F0-457C-8FA2-38C59055D27F}"/>
          </ac:spMkLst>
        </pc:spChg>
        <pc:spChg chg="add">
          <ac:chgData name="Kumara Arunagiri" userId="5a549b7d-77a5-4482-b0c2-2e1a99155cc2" providerId="ADAL" clId="{DAC75E4C-87CF-4D4B-B48B-CBA93D62A484}" dt="2019-09-26T11:01:04.605" v="2493"/>
          <ac:spMkLst>
            <pc:docMk/>
            <pc:sldMk cId="500373255" sldId="304"/>
            <ac:spMk id="42" creationId="{257B3AE2-A1AF-4764-BE60-FECAC1F8A8A5}"/>
          </ac:spMkLst>
        </pc:spChg>
        <pc:spChg chg="add">
          <ac:chgData name="Kumara Arunagiri" userId="5a549b7d-77a5-4482-b0c2-2e1a99155cc2" providerId="ADAL" clId="{DAC75E4C-87CF-4D4B-B48B-CBA93D62A484}" dt="2019-09-26T11:01:04.605" v="2493"/>
          <ac:spMkLst>
            <pc:docMk/>
            <pc:sldMk cId="500373255" sldId="304"/>
            <ac:spMk id="43" creationId="{1136614A-A3A7-460F-976C-59D12735E174}"/>
          </ac:spMkLst>
        </pc:spChg>
        <pc:spChg chg="add">
          <ac:chgData name="Kumara Arunagiri" userId="5a549b7d-77a5-4482-b0c2-2e1a99155cc2" providerId="ADAL" clId="{DAC75E4C-87CF-4D4B-B48B-CBA93D62A484}" dt="2019-09-26T11:01:04.605" v="2493"/>
          <ac:spMkLst>
            <pc:docMk/>
            <pc:sldMk cId="500373255" sldId="304"/>
            <ac:spMk id="44" creationId="{BE5228C1-4699-4567-B48A-61A159AA839F}"/>
          </ac:spMkLst>
        </pc:spChg>
        <pc:spChg chg="add">
          <ac:chgData name="Kumara Arunagiri" userId="5a549b7d-77a5-4482-b0c2-2e1a99155cc2" providerId="ADAL" clId="{DAC75E4C-87CF-4D4B-B48B-CBA93D62A484}" dt="2019-09-26T11:01:04.605" v="2493"/>
          <ac:spMkLst>
            <pc:docMk/>
            <pc:sldMk cId="500373255" sldId="304"/>
            <ac:spMk id="45" creationId="{4DB4A210-97C8-407B-BFFB-28E56FAEC0E5}"/>
          </ac:spMkLst>
        </pc:spChg>
        <pc:spChg chg="add">
          <ac:chgData name="Kumara Arunagiri" userId="5a549b7d-77a5-4482-b0c2-2e1a99155cc2" providerId="ADAL" clId="{DAC75E4C-87CF-4D4B-B48B-CBA93D62A484}" dt="2019-09-26T11:01:04.605" v="2493"/>
          <ac:spMkLst>
            <pc:docMk/>
            <pc:sldMk cId="500373255" sldId="304"/>
            <ac:spMk id="46" creationId="{F2A47642-4C93-471A-8813-B7D86062EA67}"/>
          </ac:spMkLst>
        </pc:spChg>
        <pc:picChg chg="add del">
          <ac:chgData name="Kumara Arunagiri" userId="5a549b7d-77a5-4482-b0c2-2e1a99155cc2" providerId="ADAL" clId="{DAC75E4C-87CF-4D4B-B48B-CBA93D62A484}" dt="2019-09-26T10:55:42.951" v="2388" actId="478"/>
          <ac:picMkLst>
            <pc:docMk/>
            <pc:sldMk cId="500373255" sldId="304"/>
            <ac:picMk id="3" creationId="{B2E2EB7D-5417-43F3-8EEA-80F40A88281A}"/>
          </ac:picMkLst>
        </pc:picChg>
        <pc:picChg chg="add del mod">
          <ac:chgData name="Kumara Arunagiri" userId="5a549b7d-77a5-4482-b0c2-2e1a99155cc2" providerId="ADAL" clId="{DAC75E4C-87CF-4D4B-B48B-CBA93D62A484}" dt="2019-09-26T11:00:26.053" v="2486" actId="478"/>
          <ac:picMkLst>
            <pc:docMk/>
            <pc:sldMk cId="500373255" sldId="304"/>
            <ac:picMk id="6" creationId="{C0467FC3-DA38-4E7D-B478-7A647F59273C}"/>
          </ac:picMkLst>
        </pc:picChg>
        <pc:picChg chg="add mod">
          <ac:chgData name="Kumara Arunagiri" userId="5a549b7d-77a5-4482-b0c2-2e1a99155cc2" providerId="ADAL" clId="{DAC75E4C-87CF-4D4B-B48B-CBA93D62A484}" dt="2019-09-26T11:01:03.531" v="2492" actId="1076"/>
          <ac:picMkLst>
            <pc:docMk/>
            <pc:sldMk cId="500373255" sldId="304"/>
            <ac:picMk id="7" creationId="{4D8D2048-D469-4FF7-91C8-AC83CF2F66CE}"/>
          </ac:picMkLst>
        </pc:picChg>
        <pc:picChg chg="mod">
          <ac:chgData name="Kumara Arunagiri" userId="5a549b7d-77a5-4482-b0c2-2e1a99155cc2" providerId="ADAL" clId="{DAC75E4C-87CF-4D4B-B48B-CBA93D62A484}" dt="2019-09-26T10:57:37.192" v="2421" actId="1076"/>
          <ac:picMkLst>
            <pc:docMk/>
            <pc:sldMk cId="500373255" sldId="304"/>
            <ac:picMk id="9" creationId="{3B5E8609-19CD-432E-A4CB-501B7E56578A}"/>
          </ac:picMkLst>
        </pc:picChg>
        <pc:picChg chg="del">
          <ac:chgData name="Kumara Arunagiri" userId="5a549b7d-77a5-4482-b0c2-2e1a99155cc2" providerId="ADAL" clId="{DAC75E4C-87CF-4D4B-B48B-CBA93D62A484}" dt="2019-09-26T10:56:01.320" v="2395" actId="478"/>
          <ac:picMkLst>
            <pc:docMk/>
            <pc:sldMk cId="500373255" sldId="304"/>
            <ac:picMk id="25" creationId="{4B5A05B0-045E-486E-A37F-D27A65CB2885}"/>
          </ac:picMkLst>
        </pc:picChg>
        <pc:picChg chg="add del">
          <ac:chgData name="Kumara Arunagiri" userId="5a549b7d-77a5-4482-b0c2-2e1a99155cc2" providerId="ADAL" clId="{DAC75E4C-87CF-4D4B-B48B-CBA93D62A484}" dt="2019-09-26T10:58:38.518" v="2465"/>
          <ac:picMkLst>
            <pc:docMk/>
            <pc:sldMk cId="500373255" sldId="304"/>
            <ac:picMk id="34" creationId="{A7B1A765-EB12-48B7-9EEF-8E5C6E366E4A}"/>
          </ac:picMkLst>
        </pc:picChg>
        <pc:picChg chg="add del">
          <ac:chgData name="Kumara Arunagiri" userId="5a549b7d-77a5-4482-b0c2-2e1a99155cc2" providerId="ADAL" clId="{DAC75E4C-87CF-4D4B-B48B-CBA93D62A484}" dt="2019-09-26T11:00:33.396" v="2488" actId="478"/>
          <ac:picMkLst>
            <pc:docMk/>
            <pc:sldMk cId="500373255" sldId="304"/>
            <ac:picMk id="37" creationId="{3A7E3ED7-D5C7-47DB-91DB-B9503EE5BB8A}"/>
          </ac:picMkLst>
        </pc:picChg>
      </pc:sldChg>
      <pc:sldChg chg="addSp delSp modSp add">
        <pc:chgData name="Kumara Arunagiri" userId="5a549b7d-77a5-4482-b0c2-2e1a99155cc2" providerId="ADAL" clId="{DAC75E4C-87CF-4D4B-B48B-CBA93D62A484}" dt="2019-09-27T12:16:53.365" v="3782" actId="20577"/>
        <pc:sldMkLst>
          <pc:docMk/>
          <pc:sldMk cId="1722669675" sldId="305"/>
        </pc:sldMkLst>
        <pc:spChg chg="add del">
          <ac:chgData name="Kumara Arunagiri" userId="5a549b7d-77a5-4482-b0c2-2e1a99155cc2" providerId="ADAL" clId="{DAC75E4C-87CF-4D4B-B48B-CBA93D62A484}" dt="2019-09-26T12:33:39.185" v="2612"/>
          <ac:spMkLst>
            <pc:docMk/>
            <pc:sldMk cId="1722669675" sldId="305"/>
            <ac:spMk id="4" creationId="{B8768A1F-326A-49D1-B578-AA6D70D1F71A}"/>
          </ac:spMkLst>
        </pc:spChg>
        <pc:spChg chg="add mod">
          <ac:chgData name="Kumara Arunagiri" userId="5a549b7d-77a5-4482-b0c2-2e1a99155cc2" providerId="ADAL" clId="{DAC75E4C-87CF-4D4B-B48B-CBA93D62A484}" dt="2019-09-27T06:05:30.657" v="3728" actId="20577"/>
          <ac:spMkLst>
            <pc:docMk/>
            <pc:sldMk cId="1722669675" sldId="305"/>
            <ac:spMk id="4" creationId="{FEB4B924-B1B4-4B46-B405-3AC6E4FBC43F}"/>
          </ac:spMkLst>
        </pc:spChg>
        <pc:spChg chg="add mod">
          <ac:chgData name="Kumara Arunagiri" userId="5a549b7d-77a5-4482-b0c2-2e1a99155cc2" providerId="ADAL" clId="{DAC75E4C-87CF-4D4B-B48B-CBA93D62A484}" dt="2019-09-26T13:08:17.351" v="3235" actId="14100"/>
          <ac:spMkLst>
            <pc:docMk/>
            <pc:sldMk cId="1722669675" sldId="305"/>
            <ac:spMk id="6" creationId="{5CBD5312-514D-4D99-BF5C-478608B6E3D5}"/>
          </ac:spMkLst>
        </pc:spChg>
        <pc:spChg chg="add mod">
          <ac:chgData name="Kumara Arunagiri" userId="5a549b7d-77a5-4482-b0c2-2e1a99155cc2" providerId="ADAL" clId="{DAC75E4C-87CF-4D4B-B48B-CBA93D62A484}" dt="2019-09-27T11:04:06.785" v="3764" actId="20577"/>
          <ac:spMkLst>
            <pc:docMk/>
            <pc:sldMk cId="1722669675" sldId="305"/>
            <ac:spMk id="7" creationId="{F0F91996-23FD-4082-A481-F0116CE560D5}"/>
          </ac:spMkLst>
        </pc:spChg>
        <pc:spChg chg="add mod">
          <ac:chgData name="Kumara Arunagiri" userId="5a549b7d-77a5-4482-b0c2-2e1a99155cc2" providerId="ADAL" clId="{DAC75E4C-87CF-4D4B-B48B-CBA93D62A484}" dt="2019-09-26T12:34:17.083" v="2619" actId="164"/>
          <ac:spMkLst>
            <pc:docMk/>
            <pc:sldMk cId="1722669675" sldId="305"/>
            <ac:spMk id="9" creationId="{BDB20BC2-C5C9-4AA8-BDA6-A255D2DB9E7F}"/>
          </ac:spMkLst>
        </pc:spChg>
        <pc:spChg chg="add mod">
          <ac:chgData name="Kumara Arunagiri" userId="5a549b7d-77a5-4482-b0c2-2e1a99155cc2" providerId="ADAL" clId="{DAC75E4C-87CF-4D4B-B48B-CBA93D62A484}" dt="2019-09-27T11:04:24.414" v="3765"/>
          <ac:spMkLst>
            <pc:docMk/>
            <pc:sldMk cId="1722669675" sldId="305"/>
            <ac:spMk id="10" creationId="{AF1F6405-28BE-4607-A7AF-1779C475BBE0}"/>
          </ac:spMkLst>
        </pc:spChg>
        <pc:spChg chg="add mod">
          <ac:chgData name="Kumara Arunagiri" userId="5a549b7d-77a5-4482-b0c2-2e1a99155cc2" providerId="ADAL" clId="{DAC75E4C-87CF-4D4B-B48B-CBA93D62A484}" dt="2019-09-26T12:34:49.137" v="2632" actId="1076"/>
          <ac:spMkLst>
            <pc:docMk/>
            <pc:sldMk cId="1722669675" sldId="305"/>
            <ac:spMk id="12" creationId="{D815DFAA-4CB1-4721-9DC5-B34523D94A04}"/>
          </ac:spMkLst>
        </pc:spChg>
        <pc:spChg chg="add mod">
          <ac:chgData name="Kumara Arunagiri" userId="5a549b7d-77a5-4482-b0c2-2e1a99155cc2" providerId="ADAL" clId="{DAC75E4C-87CF-4D4B-B48B-CBA93D62A484}" dt="2019-09-27T11:04:31.885" v="3766"/>
          <ac:spMkLst>
            <pc:docMk/>
            <pc:sldMk cId="1722669675" sldId="305"/>
            <ac:spMk id="13" creationId="{2F20DD70-BF78-4369-9527-B72D281F9791}"/>
          </ac:spMkLst>
        </pc:spChg>
        <pc:spChg chg="mod">
          <ac:chgData name="Kumara Arunagiri" userId="5a549b7d-77a5-4482-b0c2-2e1a99155cc2" providerId="ADAL" clId="{DAC75E4C-87CF-4D4B-B48B-CBA93D62A484}" dt="2019-09-26T13:08:26.198" v="3238" actId="14100"/>
          <ac:spMkLst>
            <pc:docMk/>
            <pc:sldMk cId="1722669675" sldId="305"/>
            <ac:spMk id="16" creationId="{78D8282A-B7C5-4D8A-B8B7-71B13EB82829}"/>
          </ac:spMkLst>
        </pc:spChg>
        <pc:spChg chg="mod">
          <ac:chgData name="Kumara Arunagiri" userId="5a549b7d-77a5-4482-b0c2-2e1a99155cc2" providerId="ADAL" clId="{DAC75E4C-87CF-4D4B-B48B-CBA93D62A484}" dt="2019-09-27T11:04:45.551" v="3778" actId="20577"/>
          <ac:spMkLst>
            <pc:docMk/>
            <pc:sldMk cId="1722669675" sldId="305"/>
            <ac:spMk id="17" creationId="{60A9CD65-0B9E-4713-B1D0-A561388E49FE}"/>
          </ac:spMkLst>
        </pc:spChg>
        <pc:spChg chg="add mod">
          <ac:chgData name="Kumara Arunagiri" userId="5a549b7d-77a5-4482-b0c2-2e1a99155cc2" providerId="ADAL" clId="{DAC75E4C-87CF-4D4B-B48B-CBA93D62A484}" dt="2019-09-26T12:38:01.362" v="2660" actId="164"/>
          <ac:spMkLst>
            <pc:docMk/>
            <pc:sldMk cId="1722669675" sldId="305"/>
            <ac:spMk id="18" creationId="{748647D8-CE82-4DD2-BF63-AAFE026F4141}"/>
          </ac:spMkLst>
        </pc:spChg>
        <pc:spChg chg="add mod">
          <ac:chgData name="Kumara Arunagiri" userId="5a549b7d-77a5-4482-b0c2-2e1a99155cc2" providerId="ADAL" clId="{DAC75E4C-87CF-4D4B-B48B-CBA93D62A484}" dt="2019-09-27T12:16:53.365" v="3782" actId="20577"/>
          <ac:spMkLst>
            <pc:docMk/>
            <pc:sldMk cId="1722669675" sldId="305"/>
            <ac:spMk id="19" creationId="{CE317D40-1B9E-4EA1-B503-BB313B8ACF63}"/>
          </ac:spMkLst>
        </pc:spChg>
        <pc:grpChg chg="add mod">
          <ac:chgData name="Kumara Arunagiri" userId="5a549b7d-77a5-4482-b0c2-2e1a99155cc2" providerId="ADAL" clId="{DAC75E4C-87CF-4D4B-B48B-CBA93D62A484}" dt="2019-09-27T06:04:00.857" v="3669" actId="1036"/>
          <ac:grpSpMkLst>
            <pc:docMk/>
            <pc:sldMk cId="1722669675" sldId="305"/>
            <ac:grpSpMk id="8" creationId="{1D3183E1-D774-4523-A451-E0AA5D6A3C48}"/>
          </ac:grpSpMkLst>
        </pc:grpChg>
        <pc:grpChg chg="add mod">
          <ac:chgData name="Kumara Arunagiri" userId="5a549b7d-77a5-4482-b0c2-2e1a99155cc2" providerId="ADAL" clId="{DAC75E4C-87CF-4D4B-B48B-CBA93D62A484}" dt="2019-09-27T11:04:24.414" v="3765"/>
          <ac:grpSpMkLst>
            <pc:docMk/>
            <pc:sldMk cId="1722669675" sldId="305"/>
            <ac:grpSpMk id="11" creationId="{3A647D52-03E2-435C-BB1A-1FAB9FDDCB4B}"/>
          </ac:grpSpMkLst>
        </pc:grpChg>
        <pc:grpChg chg="add mod">
          <ac:chgData name="Kumara Arunagiri" userId="5a549b7d-77a5-4482-b0c2-2e1a99155cc2" providerId="ADAL" clId="{DAC75E4C-87CF-4D4B-B48B-CBA93D62A484}" dt="2019-09-27T11:04:31.885" v="3766"/>
          <ac:grpSpMkLst>
            <pc:docMk/>
            <pc:sldMk cId="1722669675" sldId="305"/>
            <ac:grpSpMk id="14" creationId="{FD637655-A6E7-42F2-A33D-B162042CB192}"/>
          </ac:grpSpMkLst>
        </pc:grpChg>
        <pc:grpChg chg="add mod">
          <ac:chgData name="Kumara Arunagiri" userId="5a549b7d-77a5-4482-b0c2-2e1a99155cc2" providerId="ADAL" clId="{DAC75E4C-87CF-4D4B-B48B-CBA93D62A484}" dt="2019-09-27T06:04:00.857" v="3669" actId="1036"/>
          <ac:grpSpMkLst>
            <pc:docMk/>
            <pc:sldMk cId="1722669675" sldId="305"/>
            <ac:grpSpMk id="15" creationId="{B4B809F5-2B40-4CE6-B36D-E8B338CC604B}"/>
          </ac:grpSpMkLst>
        </pc:grpChg>
        <pc:grpChg chg="add mod">
          <ac:chgData name="Kumara Arunagiri" userId="5a549b7d-77a5-4482-b0c2-2e1a99155cc2" providerId="ADAL" clId="{DAC75E4C-87CF-4D4B-B48B-CBA93D62A484}" dt="2019-09-27T11:04:49.279" v="3779"/>
          <ac:grpSpMkLst>
            <pc:docMk/>
            <pc:sldMk cId="1722669675" sldId="305"/>
            <ac:grpSpMk id="20" creationId="{41E29072-22C1-48E6-8992-4792634932A5}"/>
          </ac:grpSpMkLst>
        </pc:grpChg>
        <pc:picChg chg="add del mod">
          <ac:chgData name="Kumara Arunagiri" userId="5a549b7d-77a5-4482-b0c2-2e1a99155cc2" providerId="ADAL" clId="{DAC75E4C-87CF-4D4B-B48B-CBA93D62A484}" dt="2019-09-27T06:03:52.531" v="3651" actId="1036"/>
          <ac:picMkLst>
            <pc:docMk/>
            <pc:sldMk cId="1722669675" sldId="305"/>
            <ac:picMk id="5" creationId="{0695417F-79B0-45B8-9804-368EF3485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A7E4-5686-49D7-A543-36266CB24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33171-7AB9-4074-BF34-ECF270037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27C6-0F08-4FE2-A235-1DEA028D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95B8-5985-4161-95F4-61F50F59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DF485-A41F-49CF-972B-42F47ED1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57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DE8D-1911-4075-B850-3BBAF400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21825-B33D-4D70-A4C1-3DAF3A29E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DA39-CBF2-422C-8565-53B93BA7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D173-58F0-469C-BA1E-287F2E3E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D7B3-96D8-452F-8115-AB35C66B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24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B4138-6E6A-4394-872D-76619B87C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9201C-8C0B-41C3-8639-A1B7E2C1C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66558-53BA-475F-9CE1-3524A0F2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CAA41-913E-440F-B4B5-ACF0D2F2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1E711-1CA0-4BA0-B6AD-489F1E64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4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1C9A-61E0-4456-8E4C-CD174F1F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27E7-0751-48B7-AE95-846548A31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195B-D166-442E-A33B-0247100B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B8F21-8108-4D96-BB40-7C1A662F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A10CE-6255-45B4-8C51-56246744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06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FEB2-BFF2-4B8B-AD59-14C1F19B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66E36-5FEC-416E-A9C1-C6FBF10E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2F73-7AC0-49AB-9049-DE307D9E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373EB-9432-4E50-96F7-0BDB2B7B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F8DC5-3C6E-41A7-BE0A-03F9206D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91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09E9-75A7-48FE-8B04-C1B4F8A8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44EC-39DE-4B63-8750-C3BDEFC2B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C158C-9568-4942-A321-B4A0DACD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0F9D8-4534-408C-883B-A68C4897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ED96-27A0-4809-9E2F-9B42F709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61A46-A5FB-424F-B6E2-988A49E1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05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C552-D2BB-4E44-A3F5-4D7DD73E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F748F-B42F-448C-A4A7-B990B2FCE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DF3F7-F838-4666-8B8B-7AD6F9022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81B05-17A6-44E6-A3EC-408E8CDEB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62B6B-0827-4050-AEF0-CD3ED43FA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991000-CF01-49DA-B80A-BF12E2AB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B98A-87EB-41F4-A23E-3F98F163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A2F37-AD8C-4069-B4EA-1DF09C9D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3B0A-B34B-4284-BEB3-F7B08AF5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229DE-0F9A-410F-A1B0-D818A630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D367-C39E-4694-B1BC-350D88AA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FA786-3EE9-4754-BFDF-E0FD5851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3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5F704-6F94-4AA7-A1E9-30C227B0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04F1E-9B10-4219-8DB5-81072003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A742E-5888-4A7B-A8F6-249B6049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30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B819-7F05-402F-BED9-80873584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8FDF-D3CC-46A6-95C9-330151CE7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5C494-4DDE-4D02-BF57-1D9E914DB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F7C9B-4347-41A4-9DFE-8FF51F51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51A12-0520-4E25-9C4B-88F2E8A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2FE28-17FA-45E6-BB35-9FEA01BC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247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4CA1-5D12-44CC-9456-42AB5DFF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D53A8-6AE3-49B4-9C33-CB53237C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FE02-CB1D-4CA6-B71B-9DC02C40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07DE8-9E15-49EB-A930-7180FDE8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B2EC5-FB11-42B9-8CB4-496EB8E2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1148C-E7FD-48C6-A427-09CAA0EC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8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7A524-C856-4811-ADA5-D86CA1F1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955AD-7195-4C39-8203-5C33DB6E2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43170-51AB-44A7-B8DC-4AF97F8BF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BF6D-FD2C-4B7C-8749-BAC9CA9EF9AB}" type="datetimeFigureOut">
              <a:rPr lang="en-IN" smtClean="0"/>
              <a:t>15-10-2019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9197D-0B25-4E10-838B-163C55C01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3475-EE00-4EE3-9175-9265EA987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FD3C-DCC8-4756-AF48-945C97E5BAF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MSIPCMContentMarking" descr="{&quot;HashCode&quot;:-2056132539,&quot;Placement&quot;:&quot;Footer&quot;}">
            <a:extLst>
              <a:ext uri="{FF2B5EF4-FFF2-40B4-BE49-F238E27FC236}">
                <a16:creationId xmlns:a16="http://schemas.microsoft.com/office/drawing/2014/main" id="{F87B6B12-5AA9-45AD-B91E-F17EBF082281}"/>
              </a:ext>
            </a:extLst>
          </p:cNvPr>
          <p:cNvSpPr txBox="1"/>
          <p:nvPr userDrawn="1"/>
        </p:nvSpPr>
        <p:spPr>
          <a:xfrm>
            <a:off x="0" y="6595656"/>
            <a:ext cx="118679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</a:rPr>
              <a:t>Sensitivity: Public</a:t>
            </a:r>
          </a:p>
        </p:txBody>
      </p:sp>
    </p:spTree>
    <p:extLst>
      <p:ext uri="{BB962C8B-B14F-4D97-AF65-F5344CB8AC3E}">
        <p14:creationId xmlns:p14="http://schemas.microsoft.com/office/powerpoint/2010/main" val="18969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tungsten-network.com/media/16605201/check-how-to-raise-a-query-via-tungste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tungsten-network.com/media/16605201/check-how-to-raise-a-query-via-tungste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9.jpg"/><Relationship Id="rId4" Type="http://schemas.openxmlformats.org/officeDocument/2006/relationships/hyperlink" Target="https://www.tungsten-network.com/media/16605201/check-how-to-raise-a-query-via-tungste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ngsten-network.com/media/16605201/check-how-to-raise-a-query-via-tungste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ngsten-network.com/media/16605201/check-how-to-raise-a-query-via-tungste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ngsten-network.com/media/16605201/check-how-to-raise-a-query-via-tungsten.pdf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ngsten-network.com/media/16605201/check-how-to-raise-a-query-via-tungsten.pdf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F77D71-88C9-42C3-A63C-9F97BABB8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C1DBF7-6F64-45FB-ABCF-AA615F4D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61" y="698512"/>
            <a:ext cx="7094174" cy="5583115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11474866" y="6011441"/>
            <a:ext cx="413026" cy="491893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BADCFAB-9C3A-4ED9-AD0B-79CF9A4F3DE2}"/>
              </a:ext>
            </a:extLst>
          </p:cNvPr>
          <p:cNvSpPr/>
          <p:nvPr/>
        </p:nvSpPr>
        <p:spPr>
          <a:xfrm>
            <a:off x="11350859" y="6011440"/>
            <a:ext cx="267441" cy="491893"/>
          </a:xfrm>
          <a:prstGeom prst="chevron">
            <a:avLst>
              <a:gd name="adj" fmla="val 66786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10020132" y="5934807"/>
            <a:ext cx="1446550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FOLLOW</a:t>
            </a:r>
            <a:r>
              <a:rPr lang="en-IN" b="1" dirty="0">
                <a:ln>
                  <a:prstDash val="solid"/>
                </a:ln>
                <a:solidFill>
                  <a:srgbClr val="005095"/>
                </a:solidFill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b="1" dirty="0">
                <a:ln>
                  <a:prstDash val="solid"/>
                </a:ln>
                <a:solidFill>
                  <a:srgbClr val="005095"/>
                </a:solidFill>
              </a:rPr>
              <a:t>THESE STEPS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48413-35EC-4A7B-B5EF-9E109B7235BF}"/>
              </a:ext>
            </a:extLst>
          </p:cNvPr>
          <p:cNvSpPr/>
          <p:nvPr/>
        </p:nvSpPr>
        <p:spPr>
          <a:xfrm>
            <a:off x="1735905" y="1025122"/>
            <a:ext cx="5759669" cy="327922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14000">
                <a:srgbClr val="FFFFFF"/>
              </a:gs>
              <a:gs pos="5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28842D-2EB1-4E1F-81C2-03BD8C784EB9}"/>
              </a:ext>
            </a:extLst>
          </p:cNvPr>
          <p:cNvSpPr/>
          <p:nvPr/>
        </p:nvSpPr>
        <p:spPr>
          <a:xfrm>
            <a:off x="1853643" y="1134251"/>
            <a:ext cx="42188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rgbClr val="005095"/>
                </a:solidFill>
              </a:rPr>
              <a:t>How to</a:t>
            </a:r>
          </a:p>
          <a:p>
            <a:r>
              <a:rPr lang="pl-PL" sz="4000" b="1" dirty="0">
                <a:solidFill>
                  <a:srgbClr val="D98007"/>
                </a:solidFill>
              </a:rPr>
              <a:t>CHECK</a:t>
            </a:r>
            <a:endParaRPr lang="en-IN" sz="4000" b="1" dirty="0">
              <a:solidFill>
                <a:srgbClr val="D98007"/>
              </a:solidFill>
            </a:endParaRPr>
          </a:p>
          <a:p>
            <a:r>
              <a:rPr lang="pl-PL" sz="4000" dirty="0" err="1">
                <a:solidFill>
                  <a:srgbClr val="005095"/>
                </a:solidFill>
              </a:rPr>
              <a:t>your</a:t>
            </a:r>
            <a:r>
              <a:rPr lang="pl-PL" sz="4000" dirty="0">
                <a:solidFill>
                  <a:srgbClr val="005095"/>
                </a:solidFill>
              </a:rPr>
              <a:t> </a:t>
            </a:r>
            <a:r>
              <a:rPr lang="pl-PL" sz="4000" dirty="0" err="1">
                <a:solidFill>
                  <a:srgbClr val="005095"/>
                </a:solidFill>
              </a:rPr>
              <a:t>invoice</a:t>
            </a:r>
            <a:r>
              <a:rPr lang="pl-PL" sz="4000" dirty="0">
                <a:solidFill>
                  <a:srgbClr val="005095"/>
                </a:solidFill>
              </a:rPr>
              <a:t>/ </a:t>
            </a:r>
            <a:r>
              <a:rPr lang="en-IN" sz="4000" dirty="0">
                <a:solidFill>
                  <a:srgbClr val="005095"/>
                </a:solidFill>
              </a:rPr>
              <a:t>document status in Tungsten Portal</a:t>
            </a:r>
            <a:endParaRPr lang="en-IN" sz="4000" dirty="0">
              <a:solidFill>
                <a:srgbClr val="595959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B228B5-4C23-487C-8F30-4D1AE5247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61" y="1287146"/>
            <a:ext cx="1840914" cy="2454551"/>
          </a:xfrm>
          <a:prstGeom prst="rect">
            <a:avLst/>
          </a:prstGeom>
          <a:effectLst>
            <a:outerShdw blurRad="317500" dist="635000" sx="46000" sy="46000" kx="-1200000" algn="bl" rotWithShape="0">
              <a:prstClr val="black">
                <a:alpha val="5000"/>
              </a:prstClr>
            </a:outerShdw>
            <a:reflection stA="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454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93A9B-3425-4A9F-93BE-50531804B08C}"/>
              </a:ext>
            </a:extLst>
          </p:cNvPr>
          <p:cNvSpPr/>
          <p:nvPr/>
        </p:nvSpPr>
        <p:spPr>
          <a:xfrm>
            <a:off x="9113838" y="4480271"/>
            <a:ext cx="301441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083BC-1539-4A54-BD3C-4666CAC830EC}"/>
              </a:ext>
            </a:extLst>
          </p:cNvPr>
          <p:cNvSpPr/>
          <p:nvPr/>
        </p:nvSpPr>
        <p:spPr>
          <a:xfrm>
            <a:off x="1380931" y="624086"/>
            <a:ext cx="933061" cy="327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7F0BAA-5AA7-4036-A137-073CD4C43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b="77533"/>
          <a:stretch/>
        </p:blipFill>
        <p:spPr>
          <a:xfrm>
            <a:off x="444382" y="562098"/>
            <a:ext cx="8554946" cy="5257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D73583-274D-40A8-B6CF-7A992702AD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r="26701" b="3646"/>
          <a:stretch/>
        </p:blipFill>
        <p:spPr>
          <a:xfrm>
            <a:off x="2850551" y="1040246"/>
            <a:ext cx="3373678" cy="43422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6B8996-17FD-4668-AEA7-719E865EFE7D}"/>
              </a:ext>
            </a:extLst>
          </p:cNvPr>
          <p:cNvSpPr/>
          <p:nvPr/>
        </p:nvSpPr>
        <p:spPr>
          <a:xfrm>
            <a:off x="3250592" y="2968860"/>
            <a:ext cx="1564004" cy="804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B0BD1-90F3-498F-A6AE-792E2AAF9C1B}"/>
              </a:ext>
            </a:extLst>
          </p:cNvPr>
          <p:cNvSpPr/>
          <p:nvPr/>
        </p:nvSpPr>
        <p:spPr>
          <a:xfrm>
            <a:off x="4866154" y="3167220"/>
            <a:ext cx="708985" cy="182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5D00C-4C6F-48BF-A609-FC0D7FD003A2}"/>
              </a:ext>
            </a:extLst>
          </p:cNvPr>
          <p:cNvSpPr/>
          <p:nvPr/>
        </p:nvSpPr>
        <p:spPr>
          <a:xfrm>
            <a:off x="4863046" y="3580872"/>
            <a:ext cx="708985" cy="182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E38C27-833F-4D8E-B2F6-AE39965A6AF0}"/>
              </a:ext>
            </a:extLst>
          </p:cNvPr>
          <p:cNvSpPr/>
          <p:nvPr/>
        </p:nvSpPr>
        <p:spPr>
          <a:xfrm>
            <a:off x="4863046" y="4209820"/>
            <a:ext cx="708985" cy="379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5A569DB-DC39-4470-B821-15087A40D21E}"/>
              </a:ext>
            </a:extLst>
          </p:cNvPr>
          <p:cNvSpPr/>
          <p:nvPr/>
        </p:nvSpPr>
        <p:spPr>
          <a:xfrm>
            <a:off x="1652337" y="4163546"/>
            <a:ext cx="2445890" cy="470018"/>
          </a:xfrm>
          <a:prstGeom prst="wedgeRoundRectCallout">
            <a:avLst>
              <a:gd name="adj1" fmla="val 79913"/>
              <a:gd name="adj2" fmla="val -3306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D392B4-C309-4B19-A07F-5D1A89DCB9D1}"/>
              </a:ext>
            </a:extLst>
          </p:cNvPr>
          <p:cNvSpPr/>
          <p:nvPr/>
        </p:nvSpPr>
        <p:spPr>
          <a:xfrm>
            <a:off x="2075627" y="4163546"/>
            <a:ext cx="198249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</a:rPr>
              <a:t>In case of cheque payment, </a:t>
            </a:r>
            <a:r>
              <a:rPr lang="pl-PL" sz="1200" u="sng" dirty="0">
                <a:solidFill>
                  <a:schemeClr val="bg1"/>
                </a:solidFill>
              </a:rPr>
              <a:t>b</a:t>
            </a:r>
            <a:r>
              <a:rPr lang="en-IN" sz="1200" dirty="0" err="1">
                <a:solidFill>
                  <a:schemeClr val="bg1"/>
                </a:solidFill>
              </a:rPr>
              <a:t>ank</a:t>
            </a:r>
            <a:r>
              <a:rPr lang="en-IN" sz="1200" dirty="0">
                <a:solidFill>
                  <a:schemeClr val="bg1"/>
                </a:solidFill>
              </a:rPr>
              <a:t> details are not visible.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60F831-CF43-4F11-A4DE-FB0D1A7C9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67" y="4234994"/>
            <a:ext cx="378506" cy="33970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D5D531-1BFB-423B-9344-95C9D633BCD6}"/>
              </a:ext>
            </a:extLst>
          </p:cNvPr>
          <p:cNvSpPr/>
          <p:nvPr/>
        </p:nvSpPr>
        <p:spPr>
          <a:xfrm>
            <a:off x="4867684" y="3349997"/>
            <a:ext cx="708985" cy="182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C0E55D60-899E-4788-A6DB-437DFA9C632E}"/>
              </a:ext>
            </a:extLst>
          </p:cNvPr>
          <p:cNvSpPr/>
          <p:nvPr/>
        </p:nvSpPr>
        <p:spPr>
          <a:xfrm>
            <a:off x="5845185" y="2445534"/>
            <a:ext cx="1469031" cy="410048"/>
          </a:xfrm>
          <a:prstGeom prst="wedgeRoundRectCallout">
            <a:avLst>
              <a:gd name="adj1" fmla="val -72450"/>
              <a:gd name="adj2" fmla="val 1312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Payment due date as per Unilever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C663E8F-85C8-4207-8127-E1C4852F219A}"/>
              </a:ext>
            </a:extLst>
          </p:cNvPr>
          <p:cNvSpPr/>
          <p:nvPr/>
        </p:nvSpPr>
        <p:spPr>
          <a:xfrm>
            <a:off x="6595916" y="3000636"/>
            <a:ext cx="1469031" cy="428364"/>
          </a:xfrm>
          <a:prstGeom prst="wedgeRoundRectCallout">
            <a:avLst>
              <a:gd name="adj1" fmla="val -119496"/>
              <a:gd name="adj2" fmla="val 527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Payment date as per Unilever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CE37B704-DFF9-490A-B77C-8C2C2E7F7BBE}"/>
              </a:ext>
            </a:extLst>
          </p:cNvPr>
          <p:cNvSpPr/>
          <p:nvPr/>
        </p:nvSpPr>
        <p:spPr>
          <a:xfrm>
            <a:off x="6656794" y="3559548"/>
            <a:ext cx="1469031" cy="428364"/>
          </a:xfrm>
          <a:prstGeom prst="wedgeRoundRectCallout">
            <a:avLst>
              <a:gd name="adj1" fmla="val -131800"/>
              <a:gd name="adj2" fmla="val -26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Remittance </a:t>
            </a:r>
            <a:r>
              <a:rPr lang="en-IN" sz="1100" dirty="0" err="1"/>
              <a:t>advi</a:t>
            </a:r>
            <a:r>
              <a:rPr lang="pl-PL" sz="1100" dirty="0"/>
              <a:t>c</a:t>
            </a:r>
            <a:r>
              <a:rPr lang="en-IN" sz="1100" dirty="0"/>
              <a:t>e number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9C5825-032B-4634-803C-CE9545471A11}"/>
              </a:ext>
            </a:extLst>
          </p:cNvPr>
          <p:cNvSpPr/>
          <p:nvPr/>
        </p:nvSpPr>
        <p:spPr>
          <a:xfrm>
            <a:off x="9041053" y="4602518"/>
            <a:ext cx="3159986" cy="2223934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5748CF-6F77-43A8-AC5D-6BF973BFC271}"/>
              </a:ext>
            </a:extLst>
          </p:cNvPr>
          <p:cNvSpPr/>
          <p:nvPr/>
        </p:nvSpPr>
        <p:spPr>
          <a:xfrm>
            <a:off x="9131992" y="4676454"/>
            <a:ext cx="3014416" cy="238526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1400" b="1" dirty="0"/>
              <a:t>Paid</a:t>
            </a:r>
            <a:r>
              <a:rPr lang="en-IN" sz="1400" dirty="0"/>
              <a:t>, </a:t>
            </a:r>
            <a:r>
              <a:rPr lang="pl-PL" sz="1400" dirty="0"/>
              <a:t>mean</a:t>
            </a:r>
            <a:r>
              <a:rPr lang="en-IN" sz="1400" dirty="0"/>
              <a:t>s</a:t>
            </a:r>
            <a:r>
              <a:rPr lang="pl-PL" sz="1400" dirty="0"/>
              <a:t> the </a:t>
            </a:r>
            <a:r>
              <a:rPr lang="en-US" sz="1400" dirty="0"/>
              <a:t>document </a:t>
            </a:r>
            <a:r>
              <a:rPr lang="en-IN" sz="1400" dirty="0"/>
              <a:t>has </a:t>
            </a:r>
            <a:r>
              <a:rPr lang="pl-PL" sz="1400" dirty="0"/>
              <a:t>been p</a:t>
            </a:r>
            <a:r>
              <a:rPr lang="en-IN" sz="1400" dirty="0"/>
              <a:t>aid.</a:t>
            </a:r>
          </a:p>
          <a:p>
            <a:endParaRPr lang="en-IN" sz="900" dirty="0"/>
          </a:p>
          <a:p>
            <a:r>
              <a:rPr lang="en-IN" sz="1400" dirty="0"/>
              <a:t>In case you have not received the payment,</a:t>
            </a:r>
            <a:r>
              <a:rPr lang="en-IN" sz="1000" dirty="0"/>
              <a:t> </a:t>
            </a:r>
            <a:r>
              <a:rPr lang="en-IN" sz="1400" dirty="0"/>
              <a:t>please raise a ticket with </a:t>
            </a:r>
            <a:r>
              <a:rPr lang="pl-PL" sz="1400" dirty="0"/>
              <a:t>Unilever</a:t>
            </a:r>
            <a:r>
              <a:rPr lang="en-IN" sz="1400" dirty="0"/>
              <a:t> Accounts Payable HelpDesk.</a:t>
            </a:r>
          </a:p>
          <a:p>
            <a:endParaRPr lang="en-IN" sz="1400" dirty="0"/>
          </a:p>
          <a:p>
            <a:r>
              <a:rPr lang="en-IN" sz="1400" dirty="0"/>
              <a:t>How to raise a ticket? </a:t>
            </a:r>
          </a:p>
          <a:p>
            <a:r>
              <a:rPr lang="en-IN" sz="1400" dirty="0"/>
              <a:t>Link:</a:t>
            </a:r>
            <a:r>
              <a:rPr lang="en-IN" sz="1400" dirty="0">
                <a:solidFill>
                  <a:srgbClr val="000000"/>
                </a:solidFill>
                <a:hlinkClick r:id="rId7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hlinkClick r:id="rId7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raise a query via Tungsten Network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3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083BC-1539-4A54-BD3C-4666CAC830EC}"/>
              </a:ext>
            </a:extLst>
          </p:cNvPr>
          <p:cNvSpPr/>
          <p:nvPr/>
        </p:nvSpPr>
        <p:spPr>
          <a:xfrm>
            <a:off x="1380931" y="624086"/>
            <a:ext cx="933061" cy="327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7F0BAA-5AA7-4036-A137-073CD4C43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b="77533"/>
          <a:stretch/>
        </p:blipFill>
        <p:spPr>
          <a:xfrm>
            <a:off x="444382" y="562098"/>
            <a:ext cx="8554946" cy="5257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6B8996-17FD-4668-AEA7-719E865EFE7D}"/>
              </a:ext>
            </a:extLst>
          </p:cNvPr>
          <p:cNvSpPr/>
          <p:nvPr/>
        </p:nvSpPr>
        <p:spPr>
          <a:xfrm>
            <a:off x="3005803" y="2975080"/>
            <a:ext cx="1817335" cy="8048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98536-AB17-4CAC-B57F-EA427F9090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1726" r="27752" b="6591"/>
          <a:stretch/>
        </p:blipFill>
        <p:spPr>
          <a:xfrm>
            <a:off x="2827002" y="1087821"/>
            <a:ext cx="3789705" cy="42561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CDE8BE-C7F4-488E-9756-EE0D87C9C8EF}"/>
              </a:ext>
            </a:extLst>
          </p:cNvPr>
          <p:cNvSpPr/>
          <p:nvPr/>
        </p:nvSpPr>
        <p:spPr>
          <a:xfrm>
            <a:off x="3191875" y="3216476"/>
            <a:ext cx="1817336" cy="1175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B7C805-7DD5-4F6C-8965-0BB355B63B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6757" r="75781" b="67337"/>
          <a:stretch/>
        </p:blipFill>
        <p:spPr>
          <a:xfrm>
            <a:off x="2869442" y="1424224"/>
            <a:ext cx="981592" cy="8032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51A6DB9-9725-4CAE-9408-533C752227E6}"/>
              </a:ext>
            </a:extLst>
          </p:cNvPr>
          <p:cNvSpPr/>
          <p:nvPr/>
        </p:nvSpPr>
        <p:spPr>
          <a:xfrm>
            <a:off x="5080415" y="4744079"/>
            <a:ext cx="1117253" cy="2211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127C98-C60F-4801-9C3E-05DF742F9AA2}"/>
              </a:ext>
            </a:extLst>
          </p:cNvPr>
          <p:cNvGrpSpPr/>
          <p:nvPr/>
        </p:nvGrpSpPr>
        <p:grpSpPr>
          <a:xfrm>
            <a:off x="9022230" y="3216476"/>
            <a:ext cx="3159986" cy="3641524"/>
            <a:chOff x="9022230" y="3216476"/>
            <a:chExt cx="3159986" cy="36415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AB0786-BBDC-4024-8AA8-3EB7910DEE25}"/>
                </a:ext>
              </a:extLst>
            </p:cNvPr>
            <p:cNvSpPr/>
            <p:nvPr/>
          </p:nvSpPr>
          <p:spPr>
            <a:xfrm>
              <a:off x="9022230" y="3216476"/>
              <a:ext cx="3159986" cy="3641524"/>
            </a:xfrm>
            <a:prstGeom prst="roundRect">
              <a:avLst>
                <a:gd name="adj" fmla="val 12683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4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1B82EA-C832-4594-8D3F-32DDF124E62E}"/>
                </a:ext>
              </a:extLst>
            </p:cNvPr>
            <p:cNvSpPr/>
            <p:nvPr/>
          </p:nvSpPr>
          <p:spPr>
            <a:xfrm>
              <a:off x="9167800" y="3518882"/>
              <a:ext cx="3014416" cy="30315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N" sz="1400" b="1" dirty="0"/>
                <a:t>Rejected</a:t>
              </a:r>
              <a:r>
                <a:rPr lang="en-IN" sz="1400" dirty="0"/>
                <a:t>, means</a:t>
              </a:r>
              <a:r>
                <a:rPr lang="pl-PL" sz="1400" dirty="0"/>
                <a:t> the</a:t>
              </a:r>
              <a:r>
                <a:rPr lang="en-IN" sz="1400" dirty="0"/>
                <a:t> document has been rejected and the rejection reason is provided under</a:t>
              </a:r>
              <a:r>
                <a:rPr lang="pl-PL" sz="1400" dirty="0"/>
                <a:t> the</a:t>
              </a:r>
              <a:r>
                <a:rPr lang="en-IN" sz="1400" dirty="0"/>
                <a:t> </a:t>
              </a:r>
              <a:r>
                <a:rPr lang="en-IN" sz="1400" i="1" dirty="0"/>
                <a:t>Comment</a:t>
              </a:r>
              <a:r>
                <a:rPr lang="en-IN" sz="1400" dirty="0"/>
                <a:t> and the </a:t>
              </a:r>
              <a:r>
                <a:rPr lang="en-IN" sz="1400" i="1" dirty="0"/>
                <a:t>Additional Comment</a:t>
              </a:r>
              <a:r>
                <a:rPr lang="en-IN" sz="1400" dirty="0"/>
                <a:t> sections.</a:t>
              </a:r>
            </a:p>
            <a:p>
              <a:endParaRPr lang="en-IN" sz="900" dirty="0"/>
            </a:p>
            <a:p>
              <a:r>
                <a:rPr lang="en-IN" sz="1400" dirty="0"/>
                <a:t>If you have not received the rejection email from Unilever or you need further clarifications, please raise a ticket with Unilever Accounts Payable HelpDesk.</a:t>
              </a:r>
            </a:p>
            <a:p>
              <a:r>
                <a:rPr lang="en-IN" sz="1400" dirty="0"/>
                <a:t>How to raise a ticket? </a:t>
              </a:r>
            </a:p>
            <a:p>
              <a:r>
                <a:rPr lang="en-IN" sz="1400" dirty="0"/>
                <a:t>Link:</a:t>
              </a:r>
              <a:r>
                <a:rPr lang="en-IN" sz="1400" dirty="0">
                  <a:solidFill>
                    <a:srgbClr val="000000"/>
                  </a:solidFill>
                  <a:hlinkClick r:id="rId7" tooltip="Check How to raise a query via Tungsten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IN" sz="1400" dirty="0">
                  <a:solidFill>
                    <a:schemeClr val="bg1">
                      <a:lumMod val="95000"/>
                    </a:schemeClr>
                  </a:solidFill>
                  <a:hlinkClick r:id="rId7" tooltip="Check How to raise a query via Tungsten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How to raise a query via Tungsten Network</a:t>
              </a:r>
              <a:r>
                <a:rPr lang="en-IN" sz="1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</a:p>
            <a:p>
              <a:endParaRPr lang="en-US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292F572-DD31-4659-AA2E-EB921B2910AC}"/>
              </a:ext>
            </a:extLst>
          </p:cNvPr>
          <p:cNvSpPr/>
          <p:nvPr/>
        </p:nvSpPr>
        <p:spPr>
          <a:xfrm>
            <a:off x="889725" y="2522541"/>
            <a:ext cx="1469031" cy="780898"/>
          </a:xfrm>
          <a:prstGeom prst="wedgeRoundRectCallout">
            <a:avLst>
              <a:gd name="adj1" fmla="val 107048"/>
              <a:gd name="adj2" fmla="val 1496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Rejection reason description (part 1)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FFFCB120-9905-40B3-A4D5-E031BAD39C75}"/>
              </a:ext>
            </a:extLst>
          </p:cNvPr>
          <p:cNvSpPr/>
          <p:nvPr/>
        </p:nvSpPr>
        <p:spPr>
          <a:xfrm>
            <a:off x="1033434" y="3987208"/>
            <a:ext cx="1749390" cy="978031"/>
          </a:xfrm>
          <a:prstGeom prst="wedgeRoundRectCallout">
            <a:avLst>
              <a:gd name="adj1" fmla="val 178739"/>
              <a:gd name="adj2" fmla="val 38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Rejection reason description (part 2) </a:t>
            </a:r>
            <a:endParaRPr lang="pl-PL" sz="1100" dirty="0"/>
          </a:p>
          <a:p>
            <a:pPr algn="ctr"/>
            <a:r>
              <a:rPr lang="pl-PL" sz="1100" dirty="0" err="1"/>
              <a:t>Please</a:t>
            </a:r>
            <a:r>
              <a:rPr lang="pl-PL" sz="1100" dirty="0"/>
              <a:t> </a:t>
            </a:r>
            <a:r>
              <a:rPr lang="pl-PL" sz="1100" dirty="0" err="1"/>
              <a:t>refer</a:t>
            </a:r>
            <a:r>
              <a:rPr lang="pl-PL" sz="1100" dirty="0"/>
              <a:t> to </a:t>
            </a:r>
            <a:r>
              <a:rPr lang="pl-PL" sz="1100" dirty="0" err="1"/>
              <a:t>below</a:t>
            </a:r>
            <a:r>
              <a:rPr lang="pl-PL" sz="1100" dirty="0"/>
              <a:t> </a:t>
            </a:r>
            <a:r>
              <a:rPr lang="pl-PL" sz="1100"/>
              <a:t>details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36458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818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81838B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81838B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AB0786-BBDC-4024-8AA8-3EB7910DEE25}"/>
              </a:ext>
            </a:extLst>
          </p:cNvPr>
          <p:cNvSpPr/>
          <p:nvPr/>
        </p:nvSpPr>
        <p:spPr>
          <a:xfrm>
            <a:off x="9022230" y="3264195"/>
            <a:ext cx="3159986" cy="3593805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93A9B-3425-4A9F-93BE-50531804B08C}"/>
              </a:ext>
            </a:extLst>
          </p:cNvPr>
          <p:cNvSpPr/>
          <p:nvPr/>
        </p:nvSpPr>
        <p:spPr>
          <a:xfrm>
            <a:off x="9107114" y="3485263"/>
            <a:ext cx="3014416" cy="33239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/>
              <a:t>Exception</a:t>
            </a:r>
            <a:r>
              <a:rPr lang="en-US" sz="1400" dirty="0"/>
              <a:t>, mean</a:t>
            </a:r>
            <a:r>
              <a:rPr lang="en-IN" sz="1400" dirty="0"/>
              <a:t>s </a:t>
            </a:r>
            <a:r>
              <a:rPr lang="pl-PL" sz="1400" dirty="0"/>
              <a:t>the </a:t>
            </a:r>
            <a:r>
              <a:rPr lang="en-US" sz="1400" dirty="0"/>
              <a:t>document is pending for action or clarification with Unilever.</a:t>
            </a:r>
          </a:p>
          <a:p>
            <a:endParaRPr lang="en-US" sz="1400" dirty="0"/>
          </a:p>
          <a:p>
            <a:r>
              <a:rPr lang="en-US" sz="1400" dirty="0"/>
              <a:t>In case if you see an email address on the document status, </a:t>
            </a:r>
            <a:r>
              <a:rPr lang="en-US" sz="1400" u="sng" dirty="0"/>
              <a:t>you should contact that person for clarification</a:t>
            </a:r>
            <a:r>
              <a:rPr lang="en-US" sz="1400" dirty="0"/>
              <a:t>. If you do not see any email address, </a:t>
            </a:r>
            <a:r>
              <a:rPr lang="en-IN" sz="1400" dirty="0"/>
              <a:t>please raise a ticket with </a:t>
            </a:r>
            <a:r>
              <a:rPr lang="pl-PL" sz="1400" dirty="0"/>
              <a:t>Unilever</a:t>
            </a:r>
            <a:r>
              <a:rPr lang="en-IN" sz="1400" dirty="0"/>
              <a:t> Accounts Payable HelpDesk.</a:t>
            </a:r>
          </a:p>
          <a:p>
            <a:r>
              <a:rPr lang="en-IN" sz="1400" dirty="0"/>
              <a:t>How to raise a ticket?  </a:t>
            </a:r>
          </a:p>
          <a:p>
            <a:r>
              <a:rPr lang="en-IN" sz="1400" dirty="0"/>
              <a:t>Link:</a:t>
            </a:r>
            <a:r>
              <a:rPr lang="en-IN" sz="1400" dirty="0">
                <a:solidFill>
                  <a:srgbClr val="000000"/>
                </a:solidFill>
                <a:hlinkClick r:id="rId4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hlinkClick r:id="rId4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raise a query via Tungsten Network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083BC-1539-4A54-BD3C-4666CAC830EC}"/>
              </a:ext>
            </a:extLst>
          </p:cNvPr>
          <p:cNvSpPr/>
          <p:nvPr/>
        </p:nvSpPr>
        <p:spPr>
          <a:xfrm>
            <a:off x="1380931" y="624086"/>
            <a:ext cx="933061" cy="327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7F0BAA-5AA7-4036-A137-073CD4C43D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b="77533"/>
          <a:stretch/>
        </p:blipFill>
        <p:spPr>
          <a:xfrm>
            <a:off x="444382" y="562098"/>
            <a:ext cx="8554946" cy="525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98536-AB17-4CAC-B57F-EA427F9090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90705" r="27752" b="6591"/>
          <a:stretch/>
        </p:blipFill>
        <p:spPr>
          <a:xfrm>
            <a:off x="3292421" y="5183397"/>
            <a:ext cx="3789705" cy="160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0E72C-2BDC-45F1-A599-3BC5125F8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8356" r="30825" b="2358"/>
          <a:stretch/>
        </p:blipFill>
        <p:spPr>
          <a:xfrm>
            <a:off x="3348984" y="1032968"/>
            <a:ext cx="3683414" cy="41142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BD5763-0C4D-4648-8223-6ECF0262B95D}"/>
              </a:ext>
            </a:extLst>
          </p:cNvPr>
          <p:cNvSpPr/>
          <p:nvPr/>
        </p:nvSpPr>
        <p:spPr>
          <a:xfrm>
            <a:off x="484636" y="4545677"/>
            <a:ext cx="4518187" cy="78482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6A34E-EFDF-4758-A7B0-DA0D82EC8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7" y="4699564"/>
            <a:ext cx="514390" cy="4616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90A3A8-484A-41C2-85AF-8F2196B66E20}"/>
              </a:ext>
            </a:extLst>
          </p:cNvPr>
          <p:cNvSpPr/>
          <p:nvPr/>
        </p:nvSpPr>
        <p:spPr>
          <a:xfrm>
            <a:off x="997167" y="4554469"/>
            <a:ext cx="4003039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1100" dirty="0">
                <a:solidFill>
                  <a:schemeClr val="bg1"/>
                </a:solidFill>
              </a:rPr>
              <a:t>Only in case the invoice is overdue, you can view Unilever email address </a:t>
            </a:r>
            <a:r>
              <a:rPr lang="en-IN" sz="1100" u="sng" dirty="0">
                <a:solidFill>
                  <a:schemeClr val="bg1"/>
                </a:solidFill>
              </a:rPr>
              <a:t>with whom the action is pending for you to follow up. Due to legal restrictions, Unilever email address is not displayed in Germany, Austria and Switzerland.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B11282-002E-4F17-A828-34D561167308}"/>
              </a:ext>
            </a:extLst>
          </p:cNvPr>
          <p:cNvSpPr/>
          <p:nvPr/>
        </p:nvSpPr>
        <p:spPr>
          <a:xfrm>
            <a:off x="3714320" y="3361881"/>
            <a:ext cx="1772080" cy="11518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DF47B9D-16B6-4AB5-85A4-2EDAA8AA6384}"/>
              </a:ext>
            </a:extLst>
          </p:cNvPr>
          <p:cNvSpPr/>
          <p:nvPr/>
        </p:nvSpPr>
        <p:spPr>
          <a:xfrm>
            <a:off x="1529655" y="2330479"/>
            <a:ext cx="1644368" cy="780898"/>
          </a:xfrm>
          <a:prstGeom prst="wedgeRoundRectCallout">
            <a:avLst>
              <a:gd name="adj1" fmla="val 117904"/>
              <a:gd name="adj2" fmla="val 174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Action pending with Unilever. Contact</a:t>
            </a:r>
            <a:r>
              <a:rPr lang="pl-PL" sz="1100" dirty="0"/>
              <a:t> the Unilever person as per the </a:t>
            </a:r>
            <a:r>
              <a:rPr lang="en-IN" sz="1100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23019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D1368E-6C4E-4839-9C33-9A548E99D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415E83-AB48-4D36-B253-4DDE856FD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61" y="698512"/>
            <a:ext cx="7094174" cy="55831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7A2097-7F40-48D3-A547-F7168669273B}"/>
              </a:ext>
            </a:extLst>
          </p:cNvPr>
          <p:cNvSpPr/>
          <p:nvPr/>
        </p:nvSpPr>
        <p:spPr>
          <a:xfrm>
            <a:off x="1734207" y="1019503"/>
            <a:ext cx="5759669" cy="327922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14000">
                <a:srgbClr val="FFFFFF"/>
              </a:gs>
              <a:gs pos="5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CF7BB-6607-42B2-BDDD-EF6DDA5E2D16}"/>
              </a:ext>
            </a:extLst>
          </p:cNvPr>
          <p:cNvSpPr/>
          <p:nvPr/>
        </p:nvSpPr>
        <p:spPr>
          <a:xfrm>
            <a:off x="1725860" y="2966598"/>
            <a:ext cx="4779390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005095"/>
                </a:solidFill>
              </a:rPr>
              <a:t>remittance</a:t>
            </a:r>
            <a:r>
              <a:rPr lang="en-IN" sz="3600" dirty="0">
                <a:solidFill>
                  <a:srgbClr val="005095"/>
                </a:solidFill>
              </a:rPr>
              <a:t> advice in Tungsten Portal</a:t>
            </a:r>
            <a:endParaRPr lang="en-IN" sz="3600" dirty="0">
              <a:solidFill>
                <a:srgbClr val="59595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603000-7B05-4ABE-B399-4859312D60EE}"/>
              </a:ext>
            </a:extLst>
          </p:cNvPr>
          <p:cNvSpPr/>
          <p:nvPr/>
        </p:nvSpPr>
        <p:spPr>
          <a:xfrm>
            <a:off x="1811646" y="2079720"/>
            <a:ext cx="2127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6600" b="1" dirty="0">
                <a:solidFill>
                  <a:srgbClr val="D98007"/>
                </a:solidFill>
              </a:rPr>
              <a:t>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CB9C9-31A1-4C3D-8004-631666219387}"/>
              </a:ext>
            </a:extLst>
          </p:cNvPr>
          <p:cNvSpPr/>
          <p:nvPr/>
        </p:nvSpPr>
        <p:spPr>
          <a:xfrm>
            <a:off x="1792683" y="1575027"/>
            <a:ext cx="1771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rgbClr val="005095"/>
                </a:solidFill>
              </a:rPr>
              <a:t>How to</a:t>
            </a:r>
          </a:p>
        </p:txBody>
      </p:sp>
    </p:spTree>
    <p:extLst>
      <p:ext uri="{BB962C8B-B14F-4D97-AF65-F5344CB8AC3E}">
        <p14:creationId xmlns:p14="http://schemas.microsoft.com/office/powerpoint/2010/main" val="157856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28BFA-52D2-4D31-8808-4C01F57653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5" b="2815"/>
          <a:stretch/>
        </p:blipFill>
        <p:spPr>
          <a:xfrm>
            <a:off x="452579" y="559555"/>
            <a:ext cx="8577810" cy="483456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52B7DDCB-C1B5-4974-BFDA-A50FE382696D}"/>
              </a:ext>
            </a:extLst>
          </p:cNvPr>
          <p:cNvSpPr/>
          <p:nvPr/>
        </p:nvSpPr>
        <p:spPr>
          <a:xfrm rot="10800000">
            <a:off x="1089830" y="821524"/>
            <a:ext cx="7801156" cy="422369"/>
          </a:xfrm>
          <a:prstGeom prst="trapezoid">
            <a:avLst>
              <a:gd name="adj" fmla="val 17350"/>
            </a:avLst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98702EC3-E2A1-43D0-8971-B3D500362741}"/>
              </a:ext>
            </a:extLst>
          </p:cNvPr>
          <p:cNvSpPr/>
          <p:nvPr/>
        </p:nvSpPr>
        <p:spPr>
          <a:xfrm>
            <a:off x="1169242" y="920407"/>
            <a:ext cx="7623855" cy="328252"/>
          </a:xfrm>
          <a:prstGeom prst="roundRect">
            <a:avLst/>
          </a:prstGeom>
          <a:solidFill>
            <a:srgbClr val="FAD15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2A3564-DAA7-4DAE-8AF7-4ED4C91AB331}"/>
              </a:ext>
            </a:extLst>
          </p:cNvPr>
          <p:cNvSpPr/>
          <p:nvPr/>
        </p:nvSpPr>
        <p:spPr>
          <a:xfrm>
            <a:off x="1045873" y="920407"/>
            <a:ext cx="4991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https://portal.tungsten-network.com/Login.aspx?ReturnUrl=%2f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94E2E-A756-46B1-BB91-A6D11AECFF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3"/>
          <a:stretch/>
        </p:blipFill>
        <p:spPr>
          <a:xfrm>
            <a:off x="452579" y="559432"/>
            <a:ext cx="8564577" cy="48345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6AE9EA7-3E7D-48F7-A8D4-07395B3A118E}"/>
              </a:ext>
            </a:extLst>
          </p:cNvPr>
          <p:cNvSpPr/>
          <p:nvPr/>
        </p:nvSpPr>
        <p:spPr>
          <a:xfrm>
            <a:off x="6085055" y="944111"/>
            <a:ext cx="2553478" cy="327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Admin08\AppData\Local\Microsoft\Windows\Temporary Internet Files\Content.IE5\AE028HV2\hand-finger-arm-person-point-15362-large[1].png">
            <a:extLst>
              <a:ext uri="{FF2B5EF4-FFF2-40B4-BE49-F238E27FC236}">
                <a16:creationId xmlns:a16="http://schemas.microsoft.com/office/drawing/2014/main" id="{2B0F4CC1-9254-4E85-9760-F97C9AFF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036" y="1163539"/>
            <a:ext cx="389084" cy="549904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AB0786-BBDC-4024-8AA8-3EB7910DEE25}"/>
              </a:ext>
            </a:extLst>
          </p:cNvPr>
          <p:cNvSpPr/>
          <p:nvPr/>
        </p:nvSpPr>
        <p:spPr>
          <a:xfrm>
            <a:off x="8937166" y="3672276"/>
            <a:ext cx="3159986" cy="2206870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93A9B-3425-4A9F-93BE-50531804B08C}"/>
              </a:ext>
            </a:extLst>
          </p:cNvPr>
          <p:cNvSpPr/>
          <p:nvPr/>
        </p:nvSpPr>
        <p:spPr>
          <a:xfrm>
            <a:off x="9005453" y="4206026"/>
            <a:ext cx="3014416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2400" b="1" dirty="0">
                <a:solidFill>
                  <a:srgbClr val="145C9A"/>
                </a:solidFill>
              </a:rPr>
              <a:t>STEP 02:</a:t>
            </a:r>
          </a:p>
          <a:p>
            <a: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“Search” to check the list of invoices paid as per the remittance advice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D3764-6CA3-4E3F-ABFC-01290C5F6369}"/>
              </a:ext>
            </a:extLst>
          </p:cNvPr>
          <p:cNvSpPr/>
          <p:nvPr/>
        </p:nvSpPr>
        <p:spPr>
          <a:xfrm>
            <a:off x="1424354" y="603515"/>
            <a:ext cx="879231" cy="328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7739B6B-0247-448C-A930-AB7389C6B8F6}"/>
              </a:ext>
            </a:extLst>
          </p:cNvPr>
          <p:cNvSpPr/>
          <p:nvPr/>
        </p:nvSpPr>
        <p:spPr>
          <a:xfrm>
            <a:off x="348229" y="392912"/>
            <a:ext cx="7928477" cy="549904"/>
          </a:xfrm>
          <a:prstGeom prst="roundRect">
            <a:avLst/>
          </a:prstGeom>
          <a:solidFill>
            <a:srgbClr val="FAD15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Once you login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below homepage would be displayed. To check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document status use the quick search option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C8F7344-4926-45F7-A9BD-C765E0BA9A18}"/>
              </a:ext>
            </a:extLst>
          </p:cNvPr>
          <p:cNvSpPr/>
          <p:nvPr/>
        </p:nvSpPr>
        <p:spPr>
          <a:xfrm>
            <a:off x="3192780" y="1342778"/>
            <a:ext cx="2455494" cy="749817"/>
          </a:xfrm>
          <a:prstGeom prst="wedgeRoundRectCallout">
            <a:avLst>
              <a:gd name="adj1" fmla="val 73517"/>
              <a:gd name="adj2" fmla="val -80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Enter the Remittance </a:t>
            </a:r>
            <a:r>
              <a:rPr lang="en-IN" dirty="0" err="1"/>
              <a:t>advi</a:t>
            </a:r>
            <a:r>
              <a:rPr lang="pl-PL"/>
              <a:t>c</a:t>
            </a:r>
            <a:r>
              <a:rPr lang="en-IN"/>
              <a:t>e </a:t>
            </a:r>
            <a:r>
              <a:rPr lang="en-IN" dirty="0"/>
              <a:t>number you want to search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67D67735-B8D8-4BD1-BADF-658172340798}"/>
              </a:ext>
            </a:extLst>
          </p:cNvPr>
          <p:cNvSpPr/>
          <p:nvPr/>
        </p:nvSpPr>
        <p:spPr>
          <a:xfrm>
            <a:off x="7310398" y="1604829"/>
            <a:ext cx="1626768" cy="487766"/>
          </a:xfrm>
          <a:prstGeom prst="wedgeRoundRectCallout">
            <a:avLst>
              <a:gd name="adj1" fmla="val 38386"/>
              <a:gd name="adj2" fmla="val -135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Click on Search</a:t>
            </a:r>
          </a:p>
        </p:txBody>
      </p:sp>
    </p:spTree>
    <p:extLst>
      <p:ext uri="{BB962C8B-B14F-4D97-AF65-F5344CB8AC3E}">
        <p14:creationId xmlns:p14="http://schemas.microsoft.com/office/powerpoint/2010/main" val="30010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083BC-1539-4A54-BD3C-4666CAC830EC}"/>
              </a:ext>
            </a:extLst>
          </p:cNvPr>
          <p:cNvSpPr/>
          <p:nvPr/>
        </p:nvSpPr>
        <p:spPr>
          <a:xfrm>
            <a:off x="1380931" y="624086"/>
            <a:ext cx="933061" cy="327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AB0786-BBDC-4024-8AA8-3EB7910DEE25}"/>
              </a:ext>
            </a:extLst>
          </p:cNvPr>
          <p:cNvSpPr/>
          <p:nvPr/>
        </p:nvSpPr>
        <p:spPr>
          <a:xfrm>
            <a:off x="9032014" y="3702755"/>
            <a:ext cx="3159986" cy="2206870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93A9B-3425-4A9F-93BE-50531804B08C}"/>
              </a:ext>
            </a:extLst>
          </p:cNvPr>
          <p:cNvSpPr/>
          <p:nvPr/>
        </p:nvSpPr>
        <p:spPr>
          <a:xfrm>
            <a:off x="9005453" y="4206025"/>
            <a:ext cx="3014416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2400" b="1" dirty="0">
                <a:solidFill>
                  <a:srgbClr val="145C9A"/>
                </a:solidFill>
              </a:rPr>
              <a:t>STEP 03:</a:t>
            </a:r>
          </a:p>
          <a:p>
            <a:r>
              <a:rPr lang="en-US" sz="1600" b="1" dirty="0"/>
              <a:t>Search</a:t>
            </a:r>
            <a:r>
              <a:rPr lang="en-IN" sz="1600" b="1" dirty="0"/>
              <a:t> result will </a:t>
            </a:r>
            <a:r>
              <a:rPr lang="pl-PL" sz="1600" b="1" dirty="0"/>
              <a:t>display</a:t>
            </a:r>
            <a:r>
              <a:rPr lang="en-IN" sz="1600" b="1" dirty="0"/>
              <a:t> the list of </a:t>
            </a:r>
            <a:r>
              <a:rPr lang="en-US" sz="1600" b="1" dirty="0"/>
              <a:t>documents paid </a:t>
            </a:r>
            <a:r>
              <a:rPr lang="pl-PL" sz="1600" b="1" dirty="0"/>
              <a:t>with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remittance advice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8EC563-0DBF-4680-B456-72F09E48E8D9}"/>
              </a:ext>
            </a:extLst>
          </p:cNvPr>
          <p:cNvSpPr/>
          <p:nvPr/>
        </p:nvSpPr>
        <p:spPr>
          <a:xfrm>
            <a:off x="1424354" y="603515"/>
            <a:ext cx="879231" cy="328252"/>
          </a:xfrm>
          <a:prstGeom prst="rect">
            <a:avLst/>
          </a:prstGeom>
          <a:solidFill>
            <a:srgbClr val="F9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D2048-D469-4FF7-91C8-AC83CF2F6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8" y="572052"/>
            <a:ext cx="8410575" cy="4391025"/>
          </a:xfrm>
          <a:prstGeom prst="rect">
            <a:avLst/>
          </a:prstGeom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E4B2942D-459B-4008-83C8-2DDD2441CCE0}"/>
              </a:ext>
            </a:extLst>
          </p:cNvPr>
          <p:cNvSpPr/>
          <p:nvPr/>
        </p:nvSpPr>
        <p:spPr>
          <a:xfrm>
            <a:off x="3591245" y="3161228"/>
            <a:ext cx="1080977" cy="648586"/>
          </a:xfrm>
          <a:prstGeom prst="wedgeRoundRectCallout">
            <a:avLst>
              <a:gd name="adj1" fmla="val 37623"/>
              <a:gd name="adj2" fmla="val 118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 amount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CE327D-5BB9-4FE6-AC95-09B7B332BA7B}"/>
              </a:ext>
            </a:extLst>
          </p:cNvPr>
          <p:cNvSpPr/>
          <p:nvPr/>
        </p:nvSpPr>
        <p:spPr>
          <a:xfrm>
            <a:off x="1165751" y="3081959"/>
            <a:ext cx="1208950" cy="1734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4451DD2E-19F0-457C-8FA2-38C59055D27F}"/>
              </a:ext>
            </a:extLst>
          </p:cNvPr>
          <p:cNvSpPr/>
          <p:nvPr/>
        </p:nvSpPr>
        <p:spPr>
          <a:xfrm>
            <a:off x="625262" y="5024318"/>
            <a:ext cx="1080977" cy="648586"/>
          </a:xfrm>
          <a:prstGeom prst="wedgeRoundRectCallout">
            <a:avLst>
              <a:gd name="adj1" fmla="val -29262"/>
              <a:gd name="adj2" fmla="val -121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 type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257B3AE2-A1AF-4764-BE60-FECAC1F8A8A5}"/>
              </a:ext>
            </a:extLst>
          </p:cNvPr>
          <p:cNvSpPr/>
          <p:nvPr/>
        </p:nvSpPr>
        <p:spPr>
          <a:xfrm>
            <a:off x="2173858" y="4841053"/>
            <a:ext cx="1080977" cy="648586"/>
          </a:xfrm>
          <a:prstGeom prst="wedgeRoundRectCallout">
            <a:avLst>
              <a:gd name="adj1" fmla="val -43032"/>
              <a:gd name="adj2" fmla="val -130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 number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1136614A-A3A7-460F-976C-59D12735E174}"/>
              </a:ext>
            </a:extLst>
          </p:cNvPr>
          <p:cNvSpPr/>
          <p:nvPr/>
        </p:nvSpPr>
        <p:spPr>
          <a:xfrm>
            <a:off x="5064283" y="2456120"/>
            <a:ext cx="1080977" cy="304377"/>
          </a:xfrm>
          <a:prstGeom prst="wedgeRoundRectCallout">
            <a:avLst>
              <a:gd name="adj1" fmla="val 82869"/>
              <a:gd name="adj2" fmla="val 333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Status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5228C1-4699-4567-B48A-61A159AA839F}"/>
              </a:ext>
            </a:extLst>
          </p:cNvPr>
          <p:cNvSpPr/>
          <p:nvPr/>
        </p:nvSpPr>
        <p:spPr>
          <a:xfrm>
            <a:off x="475082" y="2264735"/>
            <a:ext cx="1208950" cy="29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4DB4A210-97C8-407B-BFFB-28E56FAEC0E5}"/>
              </a:ext>
            </a:extLst>
          </p:cNvPr>
          <p:cNvSpPr/>
          <p:nvPr/>
        </p:nvSpPr>
        <p:spPr>
          <a:xfrm>
            <a:off x="2471602" y="1577163"/>
            <a:ext cx="2458267" cy="304377"/>
          </a:xfrm>
          <a:prstGeom prst="wedgeRoundRectCallout">
            <a:avLst>
              <a:gd name="adj1" fmla="val -96683"/>
              <a:gd name="adj2" fmla="val 2317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Remittance advice number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F2A47642-4C93-471A-8813-B7D86062EA67}"/>
              </a:ext>
            </a:extLst>
          </p:cNvPr>
          <p:cNvSpPr/>
          <p:nvPr/>
        </p:nvSpPr>
        <p:spPr>
          <a:xfrm>
            <a:off x="2951589" y="2371140"/>
            <a:ext cx="1428401" cy="304377"/>
          </a:xfrm>
          <a:prstGeom prst="wedgeRoundRectCallout">
            <a:avLst>
              <a:gd name="adj1" fmla="val -120738"/>
              <a:gd name="adj2" fmla="val 3469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Documents paid</a:t>
            </a:r>
          </a:p>
        </p:txBody>
      </p:sp>
    </p:spTree>
    <p:extLst>
      <p:ext uri="{BB962C8B-B14F-4D97-AF65-F5344CB8AC3E}">
        <p14:creationId xmlns:p14="http://schemas.microsoft.com/office/powerpoint/2010/main" val="5003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0174-5639-44E9-8CF9-0CF9619E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B5B3-EE34-4FE2-BB3C-E5CD71113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F8291-E2F9-4C9F-8113-DCBC335B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FE354-DEAD-442B-A019-700BD5975B10}"/>
              </a:ext>
            </a:extLst>
          </p:cNvPr>
          <p:cNvSpPr txBox="1"/>
          <p:nvPr/>
        </p:nvSpPr>
        <p:spPr>
          <a:xfrm>
            <a:off x="4521529" y="3183038"/>
            <a:ext cx="314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673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28BFA-52D2-4D31-8808-4C01F57653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5" b="2815"/>
          <a:stretch/>
        </p:blipFill>
        <p:spPr>
          <a:xfrm>
            <a:off x="452579" y="559555"/>
            <a:ext cx="8577810" cy="483456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52B7DDCB-C1B5-4974-BFDA-A50FE382696D}"/>
              </a:ext>
            </a:extLst>
          </p:cNvPr>
          <p:cNvSpPr/>
          <p:nvPr/>
        </p:nvSpPr>
        <p:spPr>
          <a:xfrm rot="10800000">
            <a:off x="1089830" y="821524"/>
            <a:ext cx="7801156" cy="422369"/>
          </a:xfrm>
          <a:prstGeom prst="trapezoid">
            <a:avLst>
              <a:gd name="adj" fmla="val 17350"/>
            </a:avLst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98702EC3-E2A1-43D0-8971-B3D500362741}"/>
              </a:ext>
            </a:extLst>
          </p:cNvPr>
          <p:cNvSpPr/>
          <p:nvPr/>
        </p:nvSpPr>
        <p:spPr>
          <a:xfrm>
            <a:off x="1169242" y="920407"/>
            <a:ext cx="7623855" cy="328252"/>
          </a:xfrm>
          <a:prstGeom prst="roundRect">
            <a:avLst/>
          </a:prstGeom>
          <a:solidFill>
            <a:srgbClr val="FAD15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2A3564-DAA7-4DAE-8AF7-4ED4C91AB331}"/>
              </a:ext>
            </a:extLst>
          </p:cNvPr>
          <p:cNvSpPr/>
          <p:nvPr/>
        </p:nvSpPr>
        <p:spPr>
          <a:xfrm>
            <a:off x="1045873" y="920407"/>
            <a:ext cx="4991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https://portal.tungsten-network.com/Login.aspx?ReturnUrl=%2f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0AE223-6394-4601-A994-604B2013B476}"/>
              </a:ext>
            </a:extLst>
          </p:cNvPr>
          <p:cNvSpPr/>
          <p:nvPr/>
        </p:nvSpPr>
        <p:spPr>
          <a:xfrm>
            <a:off x="5526292" y="3248978"/>
            <a:ext cx="2343844" cy="394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 descr="C:\Users\Admin08\AppData\Local\Microsoft\Windows\Temporary Internet Files\Content.IE5\AE028HV2\hand-finger-arm-person-point-15362-large[1].png">
            <a:extLst>
              <a:ext uri="{FF2B5EF4-FFF2-40B4-BE49-F238E27FC236}">
                <a16:creationId xmlns:a16="http://schemas.microsoft.com/office/drawing/2014/main" id="{463F0C5D-4675-41D0-A8C5-14B753118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8273" y="3468406"/>
            <a:ext cx="389084" cy="549904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AB0786-BBDC-4024-8AA8-3EB7910DEE25}"/>
              </a:ext>
            </a:extLst>
          </p:cNvPr>
          <p:cNvSpPr/>
          <p:nvPr/>
        </p:nvSpPr>
        <p:spPr>
          <a:xfrm>
            <a:off x="8937166" y="3672276"/>
            <a:ext cx="3159986" cy="2206870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93A9B-3425-4A9F-93BE-50531804B08C}"/>
              </a:ext>
            </a:extLst>
          </p:cNvPr>
          <p:cNvSpPr/>
          <p:nvPr/>
        </p:nvSpPr>
        <p:spPr>
          <a:xfrm>
            <a:off x="9005452" y="4329137"/>
            <a:ext cx="3091699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2400" b="1" dirty="0">
                <a:solidFill>
                  <a:srgbClr val="145C9A"/>
                </a:solidFill>
              </a:rPr>
              <a:t>STEP 01:</a:t>
            </a:r>
          </a:p>
          <a:p>
            <a:r>
              <a:rPr lang="en-IN" sz="1600" b="1" dirty="0">
                <a:solidFill>
                  <a:srgbClr val="404040"/>
                </a:solidFill>
              </a:rPr>
              <a:t>Login </a:t>
            </a:r>
            <a:r>
              <a:rPr lang="en-IN" sz="1600" dirty="0">
                <a:solidFill>
                  <a:srgbClr val="404040"/>
                </a:solidFill>
              </a:rPr>
              <a:t>to Tungsten Network portal with your login credentials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40404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4D4225FC-316E-4D6F-BAA3-E120E6F008F3}"/>
              </a:ext>
            </a:extLst>
          </p:cNvPr>
          <p:cNvSpPr/>
          <p:nvPr/>
        </p:nvSpPr>
        <p:spPr>
          <a:xfrm>
            <a:off x="3619894" y="1583703"/>
            <a:ext cx="2028380" cy="508892"/>
          </a:xfrm>
          <a:prstGeom prst="wedgeRoundRectCallout">
            <a:avLst>
              <a:gd name="adj1" fmla="val 41160"/>
              <a:gd name="adj2" fmla="val 1273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Enter your login ID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3D495FB-ADAE-4FFC-B3F1-9FCDA43618E5}"/>
              </a:ext>
            </a:extLst>
          </p:cNvPr>
          <p:cNvSpPr/>
          <p:nvPr/>
        </p:nvSpPr>
        <p:spPr>
          <a:xfrm>
            <a:off x="2450254" y="2467946"/>
            <a:ext cx="2176414" cy="508892"/>
          </a:xfrm>
          <a:prstGeom prst="wedgeRoundRectCallout">
            <a:avLst>
              <a:gd name="adj1" fmla="val 95070"/>
              <a:gd name="adj2" fmla="val 439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Enter your password</a:t>
            </a:r>
          </a:p>
        </p:txBody>
      </p:sp>
    </p:spTree>
    <p:extLst>
      <p:ext uri="{BB962C8B-B14F-4D97-AF65-F5344CB8AC3E}">
        <p14:creationId xmlns:p14="http://schemas.microsoft.com/office/powerpoint/2010/main" val="6666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28BFA-52D2-4D31-8808-4C01F57653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5" b="2815"/>
          <a:stretch/>
        </p:blipFill>
        <p:spPr>
          <a:xfrm>
            <a:off x="452579" y="559555"/>
            <a:ext cx="8577810" cy="483456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52B7DDCB-C1B5-4974-BFDA-A50FE382696D}"/>
              </a:ext>
            </a:extLst>
          </p:cNvPr>
          <p:cNvSpPr/>
          <p:nvPr/>
        </p:nvSpPr>
        <p:spPr>
          <a:xfrm rot="10800000">
            <a:off x="1089830" y="821524"/>
            <a:ext cx="7801156" cy="422369"/>
          </a:xfrm>
          <a:prstGeom prst="trapezoid">
            <a:avLst>
              <a:gd name="adj" fmla="val 17350"/>
            </a:avLst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98702EC3-E2A1-43D0-8971-B3D500362741}"/>
              </a:ext>
            </a:extLst>
          </p:cNvPr>
          <p:cNvSpPr/>
          <p:nvPr/>
        </p:nvSpPr>
        <p:spPr>
          <a:xfrm>
            <a:off x="1169242" y="920407"/>
            <a:ext cx="7623855" cy="328252"/>
          </a:xfrm>
          <a:prstGeom prst="roundRect">
            <a:avLst/>
          </a:prstGeom>
          <a:solidFill>
            <a:srgbClr val="FAD15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2A3564-DAA7-4DAE-8AF7-4ED4C91AB331}"/>
              </a:ext>
            </a:extLst>
          </p:cNvPr>
          <p:cNvSpPr/>
          <p:nvPr/>
        </p:nvSpPr>
        <p:spPr>
          <a:xfrm>
            <a:off x="1045873" y="920407"/>
            <a:ext cx="4991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https://portal.tungsten-network.com/Login.aspx?ReturnUrl=%2f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94E2E-A756-46B1-BB91-A6D11AECFF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3"/>
          <a:stretch/>
        </p:blipFill>
        <p:spPr>
          <a:xfrm>
            <a:off x="452579" y="559432"/>
            <a:ext cx="8564577" cy="48345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6AE9EA7-3E7D-48F7-A8D4-07395B3A118E}"/>
              </a:ext>
            </a:extLst>
          </p:cNvPr>
          <p:cNvSpPr/>
          <p:nvPr/>
        </p:nvSpPr>
        <p:spPr>
          <a:xfrm>
            <a:off x="6085055" y="944111"/>
            <a:ext cx="2553478" cy="327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Admin08\AppData\Local\Microsoft\Windows\Temporary Internet Files\Content.IE5\AE028HV2\hand-finger-arm-person-point-15362-large[1].png">
            <a:extLst>
              <a:ext uri="{FF2B5EF4-FFF2-40B4-BE49-F238E27FC236}">
                <a16:creationId xmlns:a16="http://schemas.microsoft.com/office/drawing/2014/main" id="{2B0F4CC1-9254-4E85-9760-F97C9AFF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036" y="1163539"/>
            <a:ext cx="389084" cy="549904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AB0786-BBDC-4024-8AA8-3EB7910DEE25}"/>
              </a:ext>
            </a:extLst>
          </p:cNvPr>
          <p:cNvSpPr/>
          <p:nvPr/>
        </p:nvSpPr>
        <p:spPr>
          <a:xfrm>
            <a:off x="8937166" y="3672276"/>
            <a:ext cx="3159986" cy="2206870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93A9B-3425-4A9F-93BE-50531804B08C}"/>
              </a:ext>
            </a:extLst>
          </p:cNvPr>
          <p:cNvSpPr/>
          <p:nvPr/>
        </p:nvSpPr>
        <p:spPr>
          <a:xfrm>
            <a:off x="9005453" y="4206026"/>
            <a:ext cx="3014416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2400" b="1" dirty="0">
                <a:solidFill>
                  <a:srgbClr val="145C9A"/>
                </a:solidFill>
              </a:rPr>
              <a:t>STEP 02:</a:t>
            </a:r>
          </a:p>
          <a:p>
            <a: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</a:t>
            </a:r>
            <a:r>
              <a:rPr lang="en-IN" sz="1600" dirty="0"/>
              <a:t>n “Search” and insert the invoice number to check the status of this document</a:t>
            </a:r>
            <a:endParaRPr lang="en-US" sz="1600" b="1" strike="sngStrik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D3764-6CA3-4E3F-ABFC-01290C5F6369}"/>
              </a:ext>
            </a:extLst>
          </p:cNvPr>
          <p:cNvSpPr/>
          <p:nvPr/>
        </p:nvSpPr>
        <p:spPr>
          <a:xfrm>
            <a:off x="1424354" y="603515"/>
            <a:ext cx="879231" cy="328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7739B6B-0247-448C-A930-AB7389C6B8F6}"/>
              </a:ext>
            </a:extLst>
          </p:cNvPr>
          <p:cNvSpPr/>
          <p:nvPr/>
        </p:nvSpPr>
        <p:spPr>
          <a:xfrm>
            <a:off x="348229" y="392912"/>
            <a:ext cx="7928477" cy="549904"/>
          </a:xfrm>
          <a:prstGeom prst="roundRect">
            <a:avLst/>
          </a:prstGeom>
          <a:solidFill>
            <a:srgbClr val="FAD15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Once you login</a:t>
            </a:r>
            <a:r>
              <a:rPr lang="pl-PL" dirty="0"/>
              <a:t>, the</a:t>
            </a:r>
            <a:r>
              <a:rPr lang="en-US" dirty="0"/>
              <a:t> below homepage </a:t>
            </a:r>
            <a:r>
              <a:rPr lang="pl-PL" dirty="0" err="1"/>
              <a:t>will</a:t>
            </a:r>
            <a:r>
              <a:rPr lang="en-US" dirty="0"/>
              <a:t> be displayed. </a:t>
            </a:r>
            <a:endParaRPr lang="pl-PL" dirty="0"/>
          </a:p>
          <a:p>
            <a:r>
              <a:rPr lang="en-US" dirty="0"/>
              <a:t>To check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en-US" dirty="0"/>
              <a:t>invoice status please use the quick search option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C8F7344-4926-45F7-A9BD-C765E0BA9A18}"/>
              </a:ext>
            </a:extLst>
          </p:cNvPr>
          <p:cNvSpPr/>
          <p:nvPr/>
        </p:nvSpPr>
        <p:spPr>
          <a:xfrm>
            <a:off x="3192780" y="1342778"/>
            <a:ext cx="2455494" cy="749817"/>
          </a:xfrm>
          <a:prstGeom prst="wedgeRoundRectCallout">
            <a:avLst>
              <a:gd name="adj1" fmla="val 73517"/>
              <a:gd name="adj2" fmla="val -80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Enter the invoice number you want to search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67D67735-B8D8-4BD1-BADF-658172340798}"/>
              </a:ext>
            </a:extLst>
          </p:cNvPr>
          <p:cNvSpPr/>
          <p:nvPr/>
        </p:nvSpPr>
        <p:spPr>
          <a:xfrm>
            <a:off x="7310398" y="1604829"/>
            <a:ext cx="1626768" cy="487766"/>
          </a:xfrm>
          <a:prstGeom prst="wedgeRoundRectCallout">
            <a:avLst>
              <a:gd name="adj1" fmla="val 38386"/>
              <a:gd name="adj2" fmla="val -135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Click on Search</a:t>
            </a:r>
          </a:p>
        </p:txBody>
      </p:sp>
    </p:spTree>
    <p:extLst>
      <p:ext uri="{BB962C8B-B14F-4D97-AF65-F5344CB8AC3E}">
        <p14:creationId xmlns:p14="http://schemas.microsoft.com/office/powerpoint/2010/main" val="4715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083BC-1539-4A54-BD3C-4666CAC830EC}"/>
              </a:ext>
            </a:extLst>
          </p:cNvPr>
          <p:cNvSpPr/>
          <p:nvPr/>
        </p:nvSpPr>
        <p:spPr>
          <a:xfrm>
            <a:off x="1380931" y="624086"/>
            <a:ext cx="933061" cy="327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2EB7D-5417-43F3-8EEA-80F40A8828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03"/>
          <a:stretch/>
        </p:blipFill>
        <p:spPr>
          <a:xfrm>
            <a:off x="450508" y="572664"/>
            <a:ext cx="8554946" cy="39421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8FD333-CC2E-4FA6-B07E-E075E9EE0A2E}"/>
              </a:ext>
            </a:extLst>
          </p:cNvPr>
          <p:cNvSpPr/>
          <p:nvPr/>
        </p:nvSpPr>
        <p:spPr>
          <a:xfrm>
            <a:off x="7529009" y="3672276"/>
            <a:ext cx="389085" cy="327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Admin08\AppData\Local\Microsoft\Windows\Temporary Internet Files\Content.IE5\AE028HV2\hand-finger-arm-person-point-15362-large[1].png">
            <a:extLst>
              <a:ext uri="{FF2B5EF4-FFF2-40B4-BE49-F238E27FC236}">
                <a16:creationId xmlns:a16="http://schemas.microsoft.com/office/drawing/2014/main" id="{4B5A05B0-045E-486E-A37F-D27A65CB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434" y="3851820"/>
            <a:ext cx="389084" cy="549904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AB0786-BBDC-4024-8AA8-3EB7910DEE25}"/>
              </a:ext>
            </a:extLst>
          </p:cNvPr>
          <p:cNvSpPr/>
          <p:nvPr/>
        </p:nvSpPr>
        <p:spPr>
          <a:xfrm>
            <a:off x="8937166" y="3672276"/>
            <a:ext cx="3159986" cy="2206870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93A9B-3425-4A9F-93BE-50531804B08C}"/>
              </a:ext>
            </a:extLst>
          </p:cNvPr>
          <p:cNvSpPr/>
          <p:nvPr/>
        </p:nvSpPr>
        <p:spPr>
          <a:xfrm>
            <a:off x="9005453" y="4329137"/>
            <a:ext cx="301441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2400" b="1" dirty="0">
                <a:solidFill>
                  <a:srgbClr val="145C9A"/>
                </a:solidFill>
              </a:rPr>
              <a:t>STEP 03:</a:t>
            </a:r>
          </a:p>
          <a:p>
            <a: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result page, click on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</a:t>
            </a:r>
            <a:r>
              <a:rPr lang="en-I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ile</a:t>
            </a:r>
            <a: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icon under “</a:t>
            </a: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View details</a:t>
            </a:r>
            <a: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en-US" sz="1600" b="1" strike="sngStrik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8EC563-0DBF-4680-B456-72F09E48E8D9}"/>
              </a:ext>
            </a:extLst>
          </p:cNvPr>
          <p:cNvSpPr/>
          <p:nvPr/>
        </p:nvSpPr>
        <p:spPr>
          <a:xfrm>
            <a:off x="1424354" y="603515"/>
            <a:ext cx="879231" cy="328252"/>
          </a:xfrm>
          <a:prstGeom prst="rect">
            <a:avLst/>
          </a:prstGeom>
          <a:solidFill>
            <a:srgbClr val="F9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A92E756-54F2-4DA5-8870-FA5190B9D819}"/>
              </a:ext>
            </a:extLst>
          </p:cNvPr>
          <p:cNvSpPr/>
          <p:nvPr/>
        </p:nvSpPr>
        <p:spPr>
          <a:xfrm>
            <a:off x="6096000" y="2264735"/>
            <a:ext cx="1080977" cy="648586"/>
          </a:xfrm>
          <a:prstGeom prst="wedgeRoundRectCallout">
            <a:avLst>
              <a:gd name="adj1" fmla="val 37623"/>
              <a:gd name="adj2" fmla="val 118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 status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AF27A43-0D7D-420B-B61F-340FB58E5F61}"/>
              </a:ext>
            </a:extLst>
          </p:cNvPr>
          <p:cNvSpPr/>
          <p:nvPr/>
        </p:nvSpPr>
        <p:spPr>
          <a:xfrm>
            <a:off x="3920722" y="2219426"/>
            <a:ext cx="1080977" cy="648586"/>
          </a:xfrm>
          <a:prstGeom prst="wedgeRoundRectCallout">
            <a:avLst>
              <a:gd name="adj1" fmla="val 37623"/>
              <a:gd name="adj2" fmla="val 118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 amount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93B2FF9-2550-4F69-AB1E-752E1F006C95}"/>
              </a:ext>
            </a:extLst>
          </p:cNvPr>
          <p:cNvSpPr/>
          <p:nvPr/>
        </p:nvSpPr>
        <p:spPr>
          <a:xfrm>
            <a:off x="667159" y="4401724"/>
            <a:ext cx="1080977" cy="648586"/>
          </a:xfrm>
          <a:prstGeom prst="wedgeRoundRectCallout">
            <a:avLst>
              <a:gd name="adj1" fmla="val -29262"/>
              <a:gd name="adj2" fmla="val -121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 type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D0E3E89C-E612-48CA-B3B5-3581707A2C26}"/>
              </a:ext>
            </a:extLst>
          </p:cNvPr>
          <p:cNvSpPr/>
          <p:nvPr/>
        </p:nvSpPr>
        <p:spPr>
          <a:xfrm>
            <a:off x="1686231" y="4436534"/>
            <a:ext cx="1080977" cy="648586"/>
          </a:xfrm>
          <a:prstGeom prst="wedgeRoundRectCallout">
            <a:avLst>
              <a:gd name="adj1" fmla="val -43032"/>
              <a:gd name="adj2" fmla="val -130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 number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B44ABE12-CE01-4503-9D8D-0FE591B34C40}"/>
              </a:ext>
            </a:extLst>
          </p:cNvPr>
          <p:cNvSpPr/>
          <p:nvPr/>
        </p:nvSpPr>
        <p:spPr>
          <a:xfrm>
            <a:off x="2767208" y="4401724"/>
            <a:ext cx="1080977" cy="648586"/>
          </a:xfrm>
          <a:prstGeom prst="wedgeRoundRectCallout">
            <a:avLst>
              <a:gd name="adj1" fmla="val -43032"/>
              <a:gd name="adj2" fmla="val -130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Document date</a:t>
            </a:r>
          </a:p>
        </p:txBody>
      </p:sp>
    </p:spTree>
    <p:extLst>
      <p:ext uri="{BB962C8B-B14F-4D97-AF65-F5344CB8AC3E}">
        <p14:creationId xmlns:p14="http://schemas.microsoft.com/office/powerpoint/2010/main" val="8617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D1368E-6C4E-4839-9C33-9A548E99D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415E83-AB48-4D36-B253-4DDE856FD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61" y="698512"/>
            <a:ext cx="7094174" cy="55831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7A2097-7F40-48D3-A547-F7168669273B}"/>
              </a:ext>
            </a:extLst>
          </p:cNvPr>
          <p:cNvSpPr/>
          <p:nvPr/>
        </p:nvSpPr>
        <p:spPr>
          <a:xfrm>
            <a:off x="1734207" y="1019503"/>
            <a:ext cx="5759669" cy="3279228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</a:schemeClr>
              </a:gs>
              <a:gs pos="14000">
                <a:srgbClr val="FFFFFF"/>
              </a:gs>
              <a:gs pos="58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E788B-EC20-45EF-B1FA-787A03F1954F}"/>
              </a:ext>
            </a:extLst>
          </p:cNvPr>
          <p:cNvSpPr/>
          <p:nvPr/>
        </p:nvSpPr>
        <p:spPr>
          <a:xfrm>
            <a:off x="1778373" y="1689621"/>
            <a:ext cx="40731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spc="150" dirty="0">
                <a:ln w="11430"/>
                <a:solidFill>
                  <a:srgbClr val="D67F07"/>
                </a:solidFill>
                <a:ea typeface="Adobe Gothic Std B" pitchFamily="34" charset="-128"/>
              </a:rPr>
              <a:t>Document</a:t>
            </a:r>
          </a:p>
          <a:p>
            <a:r>
              <a:rPr lang="en-IN" sz="4000" b="1" spc="150" dirty="0">
                <a:ln w="11430"/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STATUS</a:t>
            </a:r>
          </a:p>
          <a:p>
            <a:r>
              <a:rPr lang="en-IN" sz="4000" b="1" spc="150" dirty="0">
                <a:ln w="11430"/>
                <a:solidFill>
                  <a:srgbClr val="D67F07"/>
                </a:solidFill>
                <a:ea typeface="Adobe Gothic Std B" pitchFamily="34" charset="-128"/>
              </a:rPr>
              <a:t>Definitions</a:t>
            </a:r>
            <a:r>
              <a:rPr lang="en-IN" sz="4000" b="1" spc="150" dirty="0">
                <a:ln w="11430"/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68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C8DCF7A-90A3-4439-982C-62C917D58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6"/>
            <a:ext cx="12191999" cy="685799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CB4642-5A83-44DB-8D47-F399C6FFDC72}"/>
              </a:ext>
            </a:extLst>
          </p:cNvPr>
          <p:cNvSpPr/>
          <p:nvPr/>
        </p:nvSpPr>
        <p:spPr>
          <a:xfrm>
            <a:off x="1152528" y="444357"/>
            <a:ext cx="808803" cy="924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8773"/>
              <a:gd name="f7" fmla="val 629141"/>
              <a:gd name="f8" fmla="val 408942"/>
              <a:gd name="f9" fmla="val 449386"/>
              <a:gd name="f10" fmla="val 220200"/>
              <a:gd name="f11" fmla="+- 0 0 -90"/>
              <a:gd name="f12" fmla="*/ f3 1 898773"/>
              <a:gd name="f13" fmla="*/ f4 1 629141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898773"/>
              <a:gd name="f22" fmla="*/ f18 1 629141"/>
              <a:gd name="f23" fmla="*/ 0 f19 1"/>
              <a:gd name="f24" fmla="*/ 0 f18 1"/>
              <a:gd name="f25" fmla="*/ 584203 f19 1"/>
              <a:gd name="f26" fmla="*/ 898773 f19 1"/>
              <a:gd name="f27" fmla="*/ 314571 f18 1"/>
              <a:gd name="f28" fmla="*/ 629141 f18 1"/>
              <a:gd name="f29" fmla="*/ 314571 f19 1"/>
              <a:gd name="f30" fmla="+- f20 0 f1"/>
              <a:gd name="f31" fmla="*/ f23 1 898773"/>
              <a:gd name="f32" fmla="*/ f24 1 629141"/>
              <a:gd name="f33" fmla="*/ f25 1 898773"/>
              <a:gd name="f34" fmla="*/ f26 1 898773"/>
              <a:gd name="f35" fmla="*/ f27 1 629141"/>
              <a:gd name="f36" fmla="*/ f28 1 629141"/>
              <a:gd name="f37" fmla="*/ f29 1 898773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1"/>
              <a:gd name="f46" fmla="*/ f35 1 f22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2 1"/>
              <a:gd name="f57" fmla="*/ f46 f13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6" y="f57"/>
              </a:cxn>
              <a:cxn ang="f30">
                <a:pos x="f55" y="f58"/>
              </a:cxn>
              <a:cxn ang="f30">
                <a:pos x="f53" y="f58"/>
              </a:cxn>
              <a:cxn ang="f30">
                <a:pos x="f59" y="f57"/>
              </a:cxn>
              <a:cxn ang="f30">
                <a:pos x="f53" y="f54"/>
              </a:cxn>
            </a:cxnLst>
            <a:rect l="f49" t="f52" r="f50" b="f51"/>
            <a:pathLst>
              <a:path w="898773" h="629141">
                <a:moveTo>
                  <a:pt x="f6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8"/>
                </a:lnTo>
                <a:lnTo>
                  <a:pt x="f5" y="f5"/>
                </a:lnTo>
                <a:lnTo>
                  <a:pt x="f9" y="f10"/>
                </a:lnTo>
                <a:lnTo>
                  <a:pt x="f6" y="f5"/>
                </a:lnTo>
                <a:close/>
              </a:path>
            </a:pathLst>
          </a:custGeom>
          <a:solidFill>
            <a:srgbClr val="548235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7616" tIns="322188" rIns="7616" bIns="322188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Sent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DF0697-59EB-4AFB-B0DC-0351AA4277CA}"/>
              </a:ext>
            </a:extLst>
          </p:cNvPr>
          <p:cNvSpPr/>
          <p:nvPr/>
        </p:nvSpPr>
        <p:spPr>
          <a:xfrm>
            <a:off x="1961320" y="444357"/>
            <a:ext cx="5068793" cy="60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4202"/>
              <a:gd name="f7" fmla="val 3942858"/>
              <a:gd name="f8" fmla="val 657156"/>
              <a:gd name="f9" fmla="val 3285702"/>
              <a:gd name="f10" fmla="val 3648636"/>
              <a:gd name="f11" fmla="val 577743"/>
              <a:gd name="f12" fmla="val 569775"/>
              <a:gd name="f13" fmla="val 294222"/>
              <a:gd name="f14" fmla="+- 0 0 -90"/>
              <a:gd name="f15" fmla="*/ f3 1 584202"/>
              <a:gd name="f16" fmla="*/ f4 1 394285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84202"/>
              <a:gd name="f25" fmla="*/ f21 1 3942858"/>
              <a:gd name="f26" fmla="*/ 97369 f22 1"/>
              <a:gd name="f27" fmla="*/ 0 f21 1"/>
              <a:gd name="f28" fmla="*/ 486833 f22 1"/>
              <a:gd name="f29" fmla="*/ 584202 f22 1"/>
              <a:gd name="f30" fmla="*/ 97369 f21 1"/>
              <a:gd name="f31" fmla="*/ 3942858 f21 1"/>
              <a:gd name="f32" fmla="*/ 0 f22 1"/>
              <a:gd name="f33" fmla="+- f23 0 f1"/>
              <a:gd name="f34" fmla="*/ f26 1 584202"/>
              <a:gd name="f35" fmla="*/ f27 1 3942858"/>
              <a:gd name="f36" fmla="*/ f28 1 584202"/>
              <a:gd name="f37" fmla="*/ f29 1 584202"/>
              <a:gd name="f38" fmla="*/ f30 1 3942858"/>
              <a:gd name="f39" fmla="*/ f31 1 3942858"/>
              <a:gd name="f40" fmla="*/ f32 1 584202"/>
              <a:gd name="f41" fmla="*/ f17 1 f24"/>
              <a:gd name="f42" fmla="*/ f18 1 f24"/>
              <a:gd name="f43" fmla="*/ f17 1 f25"/>
              <a:gd name="f44" fmla="*/ f19 1 f25"/>
              <a:gd name="f45" fmla="*/ f34 1 f24"/>
              <a:gd name="f46" fmla="*/ f35 1 f25"/>
              <a:gd name="f47" fmla="*/ f36 1 f24"/>
              <a:gd name="f48" fmla="*/ f37 1 f24"/>
              <a:gd name="f49" fmla="*/ f38 1 f25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5 1"/>
              <a:gd name="f60" fmla="*/ f49 f16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7"/>
              </a:cxn>
              <a:cxn ang="f33">
                <a:pos x="f59" y="f60"/>
              </a:cxn>
              <a:cxn ang="f33">
                <a:pos x="f59" y="f61"/>
              </a:cxn>
              <a:cxn ang="f33">
                <a:pos x="f59" y="f61"/>
              </a:cxn>
              <a:cxn ang="f33">
                <a:pos x="f62" y="f61"/>
              </a:cxn>
              <a:cxn ang="f33">
                <a:pos x="f62" y="f61"/>
              </a:cxn>
              <a:cxn ang="f33">
                <a:pos x="f62" y="f60"/>
              </a:cxn>
              <a:cxn ang="f33">
                <a:pos x="f56" y="f57"/>
              </a:cxn>
            </a:cxnLst>
            <a:rect l="f52" t="f55" r="f53" b="f54"/>
            <a:pathLst>
              <a:path w="584202" h="3942858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7"/>
                  <a:pt x="f12" y="f7"/>
                </a:cubicBezTo>
                <a:lnTo>
                  <a:pt x="f5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lnTo>
                  <a:pt x="f12" y="f5"/>
                </a:lnTo>
                <a:cubicBezTo>
                  <a:pt x="f11" y="f5"/>
                  <a:pt x="f6" y="f13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106683" tIns="38039" rIns="38039" bIns="38039" anchor="ctr" anchorCtr="0" compatLnSpc="1">
            <a:noAutofit/>
          </a:bodyPr>
          <a:lstStyle/>
          <a:p>
            <a:pPr marL="114300" marR="0" lvl="1" indent="-114300" algn="l" defTabSz="666753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Document is prepared and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is pending validation by Tungsten Network</a:t>
            </a:r>
            <a:endParaRPr lang="en-IN" sz="1500" b="0" i="0" u="none" strike="sngStrike" kern="1200" cap="none" spc="0" dirty="0">
              <a:uFillTx/>
              <a:latin typeface="Calibri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2BA6D8-2043-4ECC-86F7-9EE6BE2B76C8}"/>
              </a:ext>
            </a:extLst>
          </p:cNvPr>
          <p:cNvSpPr/>
          <p:nvPr/>
        </p:nvSpPr>
        <p:spPr>
          <a:xfrm>
            <a:off x="1152528" y="1151069"/>
            <a:ext cx="808803" cy="924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8773"/>
              <a:gd name="f7" fmla="val 629141"/>
              <a:gd name="f8" fmla="val 408942"/>
              <a:gd name="f9" fmla="val 449386"/>
              <a:gd name="f10" fmla="val 220200"/>
              <a:gd name="f11" fmla="+- 0 0 -90"/>
              <a:gd name="f12" fmla="*/ f3 1 898773"/>
              <a:gd name="f13" fmla="*/ f4 1 629141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898773"/>
              <a:gd name="f22" fmla="*/ f18 1 629141"/>
              <a:gd name="f23" fmla="*/ 0 f19 1"/>
              <a:gd name="f24" fmla="*/ 0 f18 1"/>
              <a:gd name="f25" fmla="*/ 584203 f19 1"/>
              <a:gd name="f26" fmla="*/ 898773 f19 1"/>
              <a:gd name="f27" fmla="*/ 314571 f18 1"/>
              <a:gd name="f28" fmla="*/ 629141 f18 1"/>
              <a:gd name="f29" fmla="*/ 314571 f19 1"/>
              <a:gd name="f30" fmla="+- f20 0 f1"/>
              <a:gd name="f31" fmla="*/ f23 1 898773"/>
              <a:gd name="f32" fmla="*/ f24 1 629141"/>
              <a:gd name="f33" fmla="*/ f25 1 898773"/>
              <a:gd name="f34" fmla="*/ f26 1 898773"/>
              <a:gd name="f35" fmla="*/ f27 1 629141"/>
              <a:gd name="f36" fmla="*/ f28 1 629141"/>
              <a:gd name="f37" fmla="*/ f29 1 898773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1"/>
              <a:gd name="f46" fmla="*/ f35 1 f22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2 1"/>
              <a:gd name="f57" fmla="*/ f46 f13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6" y="f57"/>
              </a:cxn>
              <a:cxn ang="f30">
                <a:pos x="f55" y="f58"/>
              </a:cxn>
              <a:cxn ang="f30">
                <a:pos x="f53" y="f58"/>
              </a:cxn>
              <a:cxn ang="f30">
                <a:pos x="f59" y="f57"/>
              </a:cxn>
              <a:cxn ang="f30">
                <a:pos x="f53" y="f54"/>
              </a:cxn>
            </a:cxnLst>
            <a:rect l="f49" t="f52" r="f50" b="f51"/>
            <a:pathLst>
              <a:path w="898773" h="629141">
                <a:moveTo>
                  <a:pt x="f6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8"/>
                </a:lnTo>
                <a:lnTo>
                  <a:pt x="f5" y="f5"/>
                </a:lnTo>
                <a:lnTo>
                  <a:pt x="f9" y="f10"/>
                </a:lnTo>
                <a:lnTo>
                  <a:pt x="f6" y="f5"/>
                </a:lnTo>
                <a:close/>
              </a:path>
            </a:pathLst>
          </a:custGeom>
          <a:solidFill>
            <a:srgbClr val="548235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7616" tIns="322188" rIns="7616" bIns="322188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Accepted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DF9AAB-85C8-4D65-B6C1-3A77F27AEDAA}"/>
              </a:ext>
            </a:extLst>
          </p:cNvPr>
          <p:cNvSpPr/>
          <p:nvPr/>
        </p:nvSpPr>
        <p:spPr>
          <a:xfrm>
            <a:off x="1961320" y="1151069"/>
            <a:ext cx="5068793" cy="60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4202"/>
              <a:gd name="f7" fmla="val 3942858"/>
              <a:gd name="f8" fmla="val 657156"/>
              <a:gd name="f9" fmla="val 3285702"/>
              <a:gd name="f10" fmla="val 3648636"/>
              <a:gd name="f11" fmla="val 577743"/>
              <a:gd name="f12" fmla="val 569775"/>
              <a:gd name="f13" fmla="val 294222"/>
              <a:gd name="f14" fmla="+- 0 0 -90"/>
              <a:gd name="f15" fmla="*/ f3 1 584202"/>
              <a:gd name="f16" fmla="*/ f4 1 394285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84202"/>
              <a:gd name="f25" fmla="*/ f21 1 3942858"/>
              <a:gd name="f26" fmla="*/ 97369 f22 1"/>
              <a:gd name="f27" fmla="*/ 0 f21 1"/>
              <a:gd name="f28" fmla="*/ 486833 f22 1"/>
              <a:gd name="f29" fmla="*/ 584202 f22 1"/>
              <a:gd name="f30" fmla="*/ 97369 f21 1"/>
              <a:gd name="f31" fmla="*/ 3942858 f21 1"/>
              <a:gd name="f32" fmla="*/ 0 f22 1"/>
              <a:gd name="f33" fmla="+- f23 0 f1"/>
              <a:gd name="f34" fmla="*/ f26 1 584202"/>
              <a:gd name="f35" fmla="*/ f27 1 3942858"/>
              <a:gd name="f36" fmla="*/ f28 1 584202"/>
              <a:gd name="f37" fmla="*/ f29 1 584202"/>
              <a:gd name="f38" fmla="*/ f30 1 3942858"/>
              <a:gd name="f39" fmla="*/ f31 1 3942858"/>
              <a:gd name="f40" fmla="*/ f32 1 584202"/>
              <a:gd name="f41" fmla="*/ f17 1 f24"/>
              <a:gd name="f42" fmla="*/ f18 1 f24"/>
              <a:gd name="f43" fmla="*/ f17 1 f25"/>
              <a:gd name="f44" fmla="*/ f19 1 f25"/>
              <a:gd name="f45" fmla="*/ f34 1 f24"/>
              <a:gd name="f46" fmla="*/ f35 1 f25"/>
              <a:gd name="f47" fmla="*/ f36 1 f24"/>
              <a:gd name="f48" fmla="*/ f37 1 f24"/>
              <a:gd name="f49" fmla="*/ f38 1 f25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5 1"/>
              <a:gd name="f60" fmla="*/ f49 f16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7"/>
              </a:cxn>
              <a:cxn ang="f33">
                <a:pos x="f59" y="f60"/>
              </a:cxn>
              <a:cxn ang="f33">
                <a:pos x="f59" y="f61"/>
              </a:cxn>
              <a:cxn ang="f33">
                <a:pos x="f59" y="f61"/>
              </a:cxn>
              <a:cxn ang="f33">
                <a:pos x="f62" y="f61"/>
              </a:cxn>
              <a:cxn ang="f33">
                <a:pos x="f62" y="f61"/>
              </a:cxn>
              <a:cxn ang="f33">
                <a:pos x="f62" y="f60"/>
              </a:cxn>
              <a:cxn ang="f33">
                <a:pos x="f56" y="f57"/>
              </a:cxn>
            </a:cxnLst>
            <a:rect l="f52" t="f55" r="f53" b="f54"/>
            <a:pathLst>
              <a:path w="584202" h="3942858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7"/>
                  <a:pt x="f12" y="f7"/>
                </a:cubicBezTo>
                <a:lnTo>
                  <a:pt x="f5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lnTo>
                  <a:pt x="f12" y="f5"/>
                </a:lnTo>
                <a:cubicBezTo>
                  <a:pt x="f11" y="f5"/>
                  <a:pt x="f6" y="f13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106683" tIns="38039" rIns="38039" bIns="38039" anchor="ctr" anchorCtr="0" compatLnSpc="1">
            <a:noAutofit/>
          </a:bodyPr>
          <a:lstStyle/>
          <a:p>
            <a:pPr marL="114300" marR="0" lvl="1" indent="-114300" algn="l" defTabSz="666753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Document has been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successfully validated by Tungsten and </a:t>
            </a:r>
            <a:r>
              <a:rPr lang="pl-PL" sz="1500" b="0" i="0" u="none" strike="noStrike" kern="1200" cap="none" spc="0" baseline="0" dirty="0">
                <a:uFillTx/>
                <a:latin typeface="Calibri"/>
              </a:rPr>
              <a:t>is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ready to be sent to Unilever</a:t>
            </a:r>
            <a:r>
              <a:rPr lang="pl-PL" sz="1500" b="0" i="0" u="none" strike="noStrike" kern="1200" cap="none" spc="0" baseline="0" dirty="0">
                <a:uFillTx/>
                <a:latin typeface="Calibri"/>
              </a:rPr>
              <a:t> (Customer)</a:t>
            </a:r>
            <a:endParaRPr lang="en-IN" sz="1500" b="0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077C5F-2FD1-4389-A94A-63CE66AEEA41}"/>
              </a:ext>
            </a:extLst>
          </p:cNvPr>
          <p:cNvSpPr/>
          <p:nvPr/>
        </p:nvSpPr>
        <p:spPr>
          <a:xfrm>
            <a:off x="1152528" y="1857787"/>
            <a:ext cx="808803" cy="924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8773"/>
              <a:gd name="f7" fmla="val 629141"/>
              <a:gd name="f8" fmla="val 408942"/>
              <a:gd name="f9" fmla="val 449386"/>
              <a:gd name="f10" fmla="val 220200"/>
              <a:gd name="f11" fmla="+- 0 0 -90"/>
              <a:gd name="f12" fmla="*/ f3 1 898773"/>
              <a:gd name="f13" fmla="*/ f4 1 629141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898773"/>
              <a:gd name="f22" fmla="*/ f18 1 629141"/>
              <a:gd name="f23" fmla="*/ 0 f19 1"/>
              <a:gd name="f24" fmla="*/ 0 f18 1"/>
              <a:gd name="f25" fmla="*/ 584203 f19 1"/>
              <a:gd name="f26" fmla="*/ 898773 f19 1"/>
              <a:gd name="f27" fmla="*/ 314571 f18 1"/>
              <a:gd name="f28" fmla="*/ 629141 f18 1"/>
              <a:gd name="f29" fmla="*/ 314571 f19 1"/>
              <a:gd name="f30" fmla="+- f20 0 f1"/>
              <a:gd name="f31" fmla="*/ f23 1 898773"/>
              <a:gd name="f32" fmla="*/ f24 1 629141"/>
              <a:gd name="f33" fmla="*/ f25 1 898773"/>
              <a:gd name="f34" fmla="*/ f26 1 898773"/>
              <a:gd name="f35" fmla="*/ f27 1 629141"/>
              <a:gd name="f36" fmla="*/ f28 1 629141"/>
              <a:gd name="f37" fmla="*/ f29 1 898773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1"/>
              <a:gd name="f46" fmla="*/ f35 1 f22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2 1"/>
              <a:gd name="f57" fmla="*/ f46 f13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6" y="f57"/>
              </a:cxn>
              <a:cxn ang="f30">
                <a:pos x="f55" y="f58"/>
              </a:cxn>
              <a:cxn ang="f30">
                <a:pos x="f53" y="f58"/>
              </a:cxn>
              <a:cxn ang="f30">
                <a:pos x="f59" y="f57"/>
              </a:cxn>
              <a:cxn ang="f30">
                <a:pos x="f53" y="f54"/>
              </a:cxn>
            </a:cxnLst>
            <a:rect l="f49" t="f52" r="f50" b="f51"/>
            <a:pathLst>
              <a:path w="898773" h="629141">
                <a:moveTo>
                  <a:pt x="f6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8"/>
                </a:lnTo>
                <a:lnTo>
                  <a:pt x="f5" y="f5"/>
                </a:lnTo>
                <a:lnTo>
                  <a:pt x="f9" y="f10"/>
                </a:lnTo>
                <a:lnTo>
                  <a:pt x="f6" y="f5"/>
                </a:lnTo>
                <a:close/>
              </a:path>
            </a:pathLst>
          </a:custGeom>
          <a:solidFill>
            <a:srgbClr val="548235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7616" tIns="322188" rIns="7616" bIns="322188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Delivered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0F05EB-9740-498C-86B6-920D4B025CDE}"/>
              </a:ext>
            </a:extLst>
          </p:cNvPr>
          <p:cNvSpPr/>
          <p:nvPr/>
        </p:nvSpPr>
        <p:spPr>
          <a:xfrm>
            <a:off x="1961320" y="1857787"/>
            <a:ext cx="5068793" cy="60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4202"/>
              <a:gd name="f7" fmla="val 3942858"/>
              <a:gd name="f8" fmla="val 657156"/>
              <a:gd name="f9" fmla="val 3285702"/>
              <a:gd name="f10" fmla="val 3648636"/>
              <a:gd name="f11" fmla="val 577743"/>
              <a:gd name="f12" fmla="val 569775"/>
              <a:gd name="f13" fmla="val 294222"/>
              <a:gd name="f14" fmla="+- 0 0 -90"/>
              <a:gd name="f15" fmla="*/ f3 1 584202"/>
              <a:gd name="f16" fmla="*/ f4 1 394285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84202"/>
              <a:gd name="f25" fmla="*/ f21 1 3942858"/>
              <a:gd name="f26" fmla="*/ 97369 f22 1"/>
              <a:gd name="f27" fmla="*/ 0 f21 1"/>
              <a:gd name="f28" fmla="*/ 486833 f22 1"/>
              <a:gd name="f29" fmla="*/ 584202 f22 1"/>
              <a:gd name="f30" fmla="*/ 97369 f21 1"/>
              <a:gd name="f31" fmla="*/ 3942858 f21 1"/>
              <a:gd name="f32" fmla="*/ 0 f22 1"/>
              <a:gd name="f33" fmla="+- f23 0 f1"/>
              <a:gd name="f34" fmla="*/ f26 1 584202"/>
              <a:gd name="f35" fmla="*/ f27 1 3942858"/>
              <a:gd name="f36" fmla="*/ f28 1 584202"/>
              <a:gd name="f37" fmla="*/ f29 1 584202"/>
              <a:gd name="f38" fmla="*/ f30 1 3942858"/>
              <a:gd name="f39" fmla="*/ f31 1 3942858"/>
              <a:gd name="f40" fmla="*/ f32 1 584202"/>
              <a:gd name="f41" fmla="*/ f17 1 f24"/>
              <a:gd name="f42" fmla="*/ f18 1 f24"/>
              <a:gd name="f43" fmla="*/ f17 1 f25"/>
              <a:gd name="f44" fmla="*/ f19 1 f25"/>
              <a:gd name="f45" fmla="*/ f34 1 f24"/>
              <a:gd name="f46" fmla="*/ f35 1 f25"/>
              <a:gd name="f47" fmla="*/ f36 1 f24"/>
              <a:gd name="f48" fmla="*/ f37 1 f24"/>
              <a:gd name="f49" fmla="*/ f38 1 f25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5 1"/>
              <a:gd name="f60" fmla="*/ f49 f16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7"/>
              </a:cxn>
              <a:cxn ang="f33">
                <a:pos x="f59" y="f60"/>
              </a:cxn>
              <a:cxn ang="f33">
                <a:pos x="f59" y="f61"/>
              </a:cxn>
              <a:cxn ang="f33">
                <a:pos x="f59" y="f61"/>
              </a:cxn>
              <a:cxn ang="f33">
                <a:pos x="f62" y="f61"/>
              </a:cxn>
              <a:cxn ang="f33">
                <a:pos x="f62" y="f61"/>
              </a:cxn>
              <a:cxn ang="f33">
                <a:pos x="f62" y="f60"/>
              </a:cxn>
              <a:cxn ang="f33">
                <a:pos x="f56" y="f57"/>
              </a:cxn>
            </a:cxnLst>
            <a:rect l="f52" t="f55" r="f53" b="f54"/>
            <a:pathLst>
              <a:path w="584202" h="3942858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7"/>
                  <a:pt x="f12" y="f7"/>
                </a:cubicBezTo>
                <a:lnTo>
                  <a:pt x="f5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lnTo>
                  <a:pt x="f12" y="f5"/>
                </a:lnTo>
                <a:cubicBezTo>
                  <a:pt x="f11" y="f5"/>
                  <a:pt x="f6" y="f13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106683" tIns="38039" rIns="38039" bIns="38048" anchor="ctr" anchorCtr="0" compatLnSpc="1">
            <a:noAutofit/>
          </a:bodyPr>
          <a:lstStyle/>
          <a:p>
            <a:pPr marL="114300" marR="0" lvl="1" indent="-114300" algn="l" defTabSz="666753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Document has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been sent to Unilever and is </a:t>
            </a:r>
            <a:r>
              <a:rPr lang="pl-PL" sz="1500" dirty="0" err="1">
                <a:latin typeface="Calibri"/>
              </a:rPr>
              <a:t>awaiting</a:t>
            </a:r>
            <a:r>
              <a:rPr lang="pl-PL" sz="1500" dirty="0">
                <a:latin typeface="Calibri"/>
              </a:rPr>
              <a:t>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confirmation from Unilever</a:t>
            </a:r>
            <a:endParaRPr lang="en-IN" sz="1500" b="0" i="0" u="none" strike="sngStrike" kern="1200" cap="none" spc="0" dirty="0">
              <a:uFillTx/>
              <a:latin typeface="Calibri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0C7040-CCE9-4DFA-9EC5-59EA0BD5FF53}"/>
              </a:ext>
            </a:extLst>
          </p:cNvPr>
          <p:cNvSpPr/>
          <p:nvPr/>
        </p:nvSpPr>
        <p:spPr>
          <a:xfrm>
            <a:off x="1152528" y="2575137"/>
            <a:ext cx="808803" cy="924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8773"/>
              <a:gd name="f7" fmla="val 629141"/>
              <a:gd name="f8" fmla="val 408942"/>
              <a:gd name="f9" fmla="val 449386"/>
              <a:gd name="f10" fmla="val 220200"/>
              <a:gd name="f11" fmla="+- 0 0 -90"/>
              <a:gd name="f12" fmla="*/ f3 1 898773"/>
              <a:gd name="f13" fmla="*/ f4 1 629141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898773"/>
              <a:gd name="f22" fmla="*/ f18 1 629141"/>
              <a:gd name="f23" fmla="*/ 0 f19 1"/>
              <a:gd name="f24" fmla="*/ 0 f18 1"/>
              <a:gd name="f25" fmla="*/ 584203 f19 1"/>
              <a:gd name="f26" fmla="*/ 898773 f19 1"/>
              <a:gd name="f27" fmla="*/ 314571 f18 1"/>
              <a:gd name="f28" fmla="*/ 629141 f18 1"/>
              <a:gd name="f29" fmla="*/ 314571 f19 1"/>
              <a:gd name="f30" fmla="+- f20 0 f1"/>
              <a:gd name="f31" fmla="*/ f23 1 898773"/>
              <a:gd name="f32" fmla="*/ f24 1 629141"/>
              <a:gd name="f33" fmla="*/ f25 1 898773"/>
              <a:gd name="f34" fmla="*/ f26 1 898773"/>
              <a:gd name="f35" fmla="*/ f27 1 629141"/>
              <a:gd name="f36" fmla="*/ f28 1 629141"/>
              <a:gd name="f37" fmla="*/ f29 1 898773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1"/>
              <a:gd name="f46" fmla="*/ f35 1 f22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2 1"/>
              <a:gd name="f57" fmla="*/ f46 f13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6" y="f57"/>
              </a:cxn>
              <a:cxn ang="f30">
                <a:pos x="f55" y="f58"/>
              </a:cxn>
              <a:cxn ang="f30">
                <a:pos x="f53" y="f58"/>
              </a:cxn>
              <a:cxn ang="f30">
                <a:pos x="f59" y="f57"/>
              </a:cxn>
              <a:cxn ang="f30">
                <a:pos x="f53" y="f54"/>
              </a:cxn>
            </a:cxnLst>
            <a:rect l="f49" t="f52" r="f50" b="f51"/>
            <a:pathLst>
              <a:path w="898773" h="629141">
                <a:moveTo>
                  <a:pt x="f6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8"/>
                </a:lnTo>
                <a:lnTo>
                  <a:pt x="f5" y="f5"/>
                </a:lnTo>
                <a:lnTo>
                  <a:pt x="f9" y="f10"/>
                </a:lnTo>
                <a:lnTo>
                  <a:pt x="f6" y="f5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7616" tIns="322188" rIns="7616" bIns="322188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Received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AF982D2-C360-4FF4-9E8B-769BA4B9E0FE}"/>
              </a:ext>
            </a:extLst>
          </p:cNvPr>
          <p:cNvSpPr/>
          <p:nvPr/>
        </p:nvSpPr>
        <p:spPr>
          <a:xfrm>
            <a:off x="1961320" y="2575137"/>
            <a:ext cx="5068793" cy="60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4202"/>
              <a:gd name="f7" fmla="val 3942858"/>
              <a:gd name="f8" fmla="val 657156"/>
              <a:gd name="f9" fmla="val 3285702"/>
              <a:gd name="f10" fmla="val 3648636"/>
              <a:gd name="f11" fmla="val 577743"/>
              <a:gd name="f12" fmla="val 569775"/>
              <a:gd name="f13" fmla="val 294222"/>
              <a:gd name="f14" fmla="+- 0 0 -90"/>
              <a:gd name="f15" fmla="*/ f3 1 584202"/>
              <a:gd name="f16" fmla="*/ f4 1 394285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84202"/>
              <a:gd name="f25" fmla="*/ f21 1 3942858"/>
              <a:gd name="f26" fmla="*/ 97369 f22 1"/>
              <a:gd name="f27" fmla="*/ 0 f21 1"/>
              <a:gd name="f28" fmla="*/ 486833 f22 1"/>
              <a:gd name="f29" fmla="*/ 584202 f22 1"/>
              <a:gd name="f30" fmla="*/ 97369 f21 1"/>
              <a:gd name="f31" fmla="*/ 3942858 f21 1"/>
              <a:gd name="f32" fmla="*/ 0 f22 1"/>
              <a:gd name="f33" fmla="+- f23 0 f1"/>
              <a:gd name="f34" fmla="*/ f26 1 584202"/>
              <a:gd name="f35" fmla="*/ f27 1 3942858"/>
              <a:gd name="f36" fmla="*/ f28 1 584202"/>
              <a:gd name="f37" fmla="*/ f29 1 584202"/>
              <a:gd name="f38" fmla="*/ f30 1 3942858"/>
              <a:gd name="f39" fmla="*/ f31 1 3942858"/>
              <a:gd name="f40" fmla="*/ f32 1 584202"/>
              <a:gd name="f41" fmla="*/ f17 1 f24"/>
              <a:gd name="f42" fmla="*/ f18 1 f24"/>
              <a:gd name="f43" fmla="*/ f17 1 f25"/>
              <a:gd name="f44" fmla="*/ f19 1 f25"/>
              <a:gd name="f45" fmla="*/ f34 1 f24"/>
              <a:gd name="f46" fmla="*/ f35 1 f25"/>
              <a:gd name="f47" fmla="*/ f36 1 f24"/>
              <a:gd name="f48" fmla="*/ f37 1 f24"/>
              <a:gd name="f49" fmla="*/ f38 1 f25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5 1"/>
              <a:gd name="f60" fmla="*/ f49 f16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7"/>
              </a:cxn>
              <a:cxn ang="f33">
                <a:pos x="f59" y="f60"/>
              </a:cxn>
              <a:cxn ang="f33">
                <a:pos x="f59" y="f61"/>
              </a:cxn>
              <a:cxn ang="f33">
                <a:pos x="f59" y="f61"/>
              </a:cxn>
              <a:cxn ang="f33">
                <a:pos x="f62" y="f61"/>
              </a:cxn>
              <a:cxn ang="f33">
                <a:pos x="f62" y="f61"/>
              </a:cxn>
              <a:cxn ang="f33">
                <a:pos x="f62" y="f60"/>
              </a:cxn>
              <a:cxn ang="f33">
                <a:pos x="f56" y="f57"/>
              </a:cxn>
            </a:cxnLst>
            <a:rect l="f52" t="f55" r="f53" b="f54"/>
            <a:pathLst>
              <a:path w="584202" h="3942858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7"/>
                  <a:pt x="f12" y="f7"/>
                </a:cubicBezTo>
                <a:lnTo>
                  <a:pt x="f5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lnTo>
                  <a:pt x="f12" y="f5"/>
                </a:lnTo>
                <a:cubicBezTo>
                  <a:pt x="f11" y="f5"/>
                  <a:pt x="f6" y="f13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106683" tIns="38039" rIns="38039" bIns="38048" anchor="ctr" anchorCtr="0" compatLnSpc="1">
            <a:noAutofit/>
          </a:bodyPr>
          <a:lstStyle/>
          <a:p>
            <a:pPr marL="114300" marR="0" lvl="1" indent="-114300" algn="l" defTabSz="666753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Document has been received by Unilever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and </a:t>
            </a:r>
            <a:r>
              <a:rPr lang="pl-PL" sz="1500" b="0" i="0" u="none" strike="noStrike" kern="1200" cap="none" spc="0" baseline="0" dirty="0">
                <a:uFillTx/>
                <a:latin typeface="Calibri"/>
              </a:rPr>
              <a:t>is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being </a:t>
            </a: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processed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1624B15-868A-4482-B0F1-B42EDEB13663}"/>
              </a:ext>
            </a:extLst>
          </p:cNvPr>
          <p:cNvSpPr/>
          <p:nvPr/>
        </p:nvSpPr>
        <p:spPr>
          <a:xfrm>
            <a:off x="1152528" y="5096036"/>
            <a:ext cx="808803" cy="924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8773"/>
              <a:gd name="f7" fmla="val 629141"/>
              <a:gd name="f8" fmla="val 408942"/>
              <a:gd name="f9" fmla="val 449386"/>
              <a:gd name="f10" fmla="val 220200"/>
              <a:gd name="f11" fmla="+- 0 0 -90"/>
              <a:gd name="f12" fmla="*/ f3 1 898773"/>
              <a:gd name="f13" fmla="*/ f4 1 629141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898773"/>
              <a:gd name="f22" fmla="*/ f18 1 629141"/>
              <a:gd name="f23" fmla="*/ 0 f19 1"/>
              <a:gd name="f24" fmla="*/ 0 f18 1"/>
              <a:gd name="f25" fmla="*/ 584203 f19 1"/>
              <a:gd name="f26" fmla="*/ 898773 f19 1"/>
              <a:gd name="f27" fmla="*/ 314571 f18 1"/>
              <a:gd name="f28" fmla="*/ 629141 f18 1"/>
              <a:gd name="f29" fmla="*/ 314571 f19 1"/>
              <a:gd name="f30" fmla="+- f20 0 f1"/>
              <a:gd name="f31" fmla="*/ f23 1 898773"/>
              <a:gd name="f32" fmla="*/ f24 1 629141"/>
              <a:gd name="f33" fmla="*/ f25 1 898773"/>
              <a:gd name="f34" fmla="*/ f26 1 898773"/>
              <a:gd name="f35" fmla="*/ f27 1 629141"/>
              <a:gd name="f36" fmla="*/ f28 1 629141"/>
              <a:gd name="f37" fmla="*/ f29 1 898773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1"/>
              <a:gd name="f46" fmla="*/ f35 1 f22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2 1"/>
              <a:gd name="f57" fmla="*/ f46 f13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6" y="f57"/>
              </a:cxn>
              <a:cxn ang="f30">
                <a:pos x="f55" y="f58"/>
              </a:cxn>
              <a:cxn ang="f30">
                <a:pos x="f53" y="f58"/>
              </a:cxn>
              <a:cxn ang="f30">
                <a:pos x="f59" y="f57"/>
              </a:cxn>
              <a:cxn ang="f30">
                <a:pos x="f53" y="f54"/>
              </a:cxn>
            </a:cxnLst>
            <a:rect l="f49" t="f52" r="f50" b="f51"/>
            <a:pathLst>
              <a:path w="898773" h="629141">
                <a:moveTo>
                  <a:pt x="f6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8"/>
                </a:lnTo>
                <a:lnTo>
                  <a:pt x="f5" y="f5"/>
                </a:lnTo>
                <a:lnTo>
                  <a:pt x="f9" y="f10"/>
                </a:lnTo>
                <a:lnTo>
                  <a:pt x="f6" y="f5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7616" tIns="322188" rIns="7616" bIns="322188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Approved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B653F0B-143D-4246-B51E-D29F22483661}"/>
              </a:ext>
            </a:extLst>
          </p:cNvPr>
          <p:cNvSpPr/>
          <p:nvPr/>
        </p:nvSpPr>
        <p:spPr>
          <a:xfrm>
            <a:off x="1961320" y="5096036"/>
            <a:ext cx="5068793" cy="60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4202"/>
              <a:gd name="f7" fmla="val 3942858"/>
              <a:gd name="f8" fmla="val 657156"/>
              <a:gd name="f9" fmla="val 3285702"/>
              <a:gd name="f10" fmla="val 3648636"/>
              <a:gd name="f11" fmla="val 577743"/>
              <a:gd name="f12" fmla="val 569775"/>
              <a:gd name="f13" fmla="val 294222"/>
              <a:gd name="f14" fmla="+- 0 0 -90"/>
              <a:gd name="f15" fmla="*/ f3 1 584202"/>
              <a:gd name="f16" fmla="*/ f4 1 394285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84202"/>
              <a:gd name="f25" fmla="*/ f21 1 3942858"/>
              <a:gd name="f26" fmla="*/ 97369 f22 1"/>
              <a:gd name="f27" fmla="*/ 0 f21 1"/>
              <a:gd name="f28" fmla="*/ 486833 f22 1"/>
              <a:gd name="f29" fmla="*/ 584202 f22 1"/>
              <a:gd name="f30" fmla="*/ 97369 f21 1"/>
              <a:gd name="f31" fmla="*/ 3942858 f21 1"/>
              <a:gd name="f32" fmla="*/ 0 f22 1"/>
              <a:gd name="f33" fmla="+- f23 0 f1"/>
              <a:gd name="f34" fmla="*/ f26 1 584202"/>
              <a:gd name="f35" fmla="*/ f27 1 3942858"/>
              <a:gd name="f36" fmla="*/ f28 1 584202"/>
              <a:gd name="f37" fmla="*/ f29 1 584202"/>
              <a:gd name="f38" fmla="*/ f30 1 3942858"/>
              <a:gd name="f39" fmla="*/ f31 1 3942858"/>
              <a:gd name="f40" fmla="*/ f32 1 584202"/>
              <a:gd name="f41" fmla="*/ f17 1 f24"/>
              <a:gd name="f42" fmla="*/ f18 1 f24"/>
              <a:gd name="f43" fmla="*/ f17 1 f25"/>
              <a:gd name="f44" fmla="*/ f19 1 f25"/>
              <a:gd name="f45" fmla="*/ f34 1 f24"/>
              <a:gd name="f46" fmla="*/ f35 1 f25"/>
              <a:gd name="f47" fmla="*/ f36 1 f24"/>
              <a:gd name="f48" fmla="*/ f37 1 f24"/>
              <a:gd name="f49" fmla="*/ f38 1 f25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5 1"/>
              <a:gd name="f60" fmla="*/ f49 f16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7"/>
              </a:cxn>
              <a:cxn ang="f33">
                <a:pos x="f59" y="f60"/>
              </a:cxn>
              <a:cxn ang="f33">
                <a:pos x="f59" y="f61"/>
              </a:cxn>
              <a:cxn ang="f33">
                <a:pos x="f59" y="f61"/>
              </a:cxn>
              <a:cxn ang="f33">
                <a:pos x="f62" y="f61"/>
              </a:cxn>
              <a:cxn ang="f33">
                <a:pos x="f62" y="f61"/>
              </a:cxn>
              <a:cxn ang="f33">
                <a:pos x="f62" y="f60"/>
              </a:cxn>
              <a:cxn ang="f33">
                <a:pos x="f56" y="f57"/>
              </a:cxn>
            </a:cxnLst>
            <a:rect l="f52" t="f55" r="f53" b="f54"/>
            <a:pathLst>
              <a:path w="584202" h="3942858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7"/>
                  <a:pt x="f12" y="f7"/>
                </a:cubicBezTo>
                <a:lnTo>
                  <a:pt x="f5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lnTo>
                  <a:pt x="f12" y="f5"/>
                </a:lnTo>
                <a:cubicBezTo>
                  <a:pt x="f11" y="f5"/>
                  <a:pt x="f6" y="f13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106683" tIns="38039" rIns="38039" bIns="38048" anchor="ctr" anchorCtr="0" compatLnSpc="1">
            <a:noAutofit/>
          </a:bodyPr>
          <a:lstStyle/>
          <a:p>
            <a:pPr marL="114300" marR="0" lvl="1" indent="-114300" algn="l" defTabSz="666753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Document has been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approved and </a:t>
            </a:r>
            <a:r>
              <a:rPr lang="pl-PL" sz="1500" b="0" i="0" u="none" strike="noStrike" kern="1200" cap="none" spc="0" baseline="0" dirty="0">
                <a:uFillTx/>
                <a:latin typeface="Calibri"/>
              </a:rPr>
              <a:t>is </a:t>
            </a:r>
            <a:r>
              <a:rPr lang="en-IN" sz="1500" b="0" i="0" u="none" strike="noStrike" kern="1200" cap="none" spc="0" baseline="0" dirty="0">
                <a:uFillTx/>
                <a:latin typeface="Calibri"/>
              </a:rPr>
              <a:t>ready </a:t>
            </a: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payment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B507CE9-5293-47EC-9B6A-86CEDE23AB2D}"/>
              </a:ext>
            </a:extLst>
          </p:cNvPr>
          <p:cNvSpPr/>
          <p:nvPr/>
        </p:nvSpPr>
        <p:spPr>
          <a:xfrm>
            <a:off x="1152528" y="5813385"/>
            <a:ext cx="808803" cy="924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8773"/>
              <a:gd name="f7" fmla="val 629141"/>
              <a:gd name="f8" fmla="val 408942"/>
              <a:gd name="f9" fmla="val 449386"/>
              <a:gd name="f10" fmla="val 220200"/>
              <a:gd name="f11" fmla="+- 0 0 -90"/>
              <a:gd name="f12" fmla="*/ f3 1 898773"/>
              <a:gd name="f13" fmla="*/ f4 1 629141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898773"/>
              <a:gd name="f22" fmla="*/ f18 1 629141"/>
              <a:gd name="f23" fmla="*/ 0 f19 1"/>
              <a:gd name="f24" fmla="*/ 0 f18 1"/>
              <a:gd name="f25" fmla="*/ 584203 f19 1"/>
              <a:gd name="f26" fmla="*/ 898773 f19 1"/>
              <a:gd name="f27" fmla="*/ 314571 f18 1"/>
              <a:gd name="f28" fmla="*/ 629141 f18 1"/>
              <a:gd name="f29" fmla="*/ 314571 f19 1"/>
              <a:gd name="f30" fmla="+- f20 0 f1"/>
              <a:gd name="f31" fmla="*/ f23 1 898773"/>
              <a:gd name="f32" fmla="*/ f24 1 629141"/>
              <a:gd name="f33" fmla="*/ f25 1 898773"/>
              <a:gd name="f34" fmla="*/ f26 1 898773"/>
              <a:gd name="f35" fmla="*/ f27 1 629141"/>
              <a:gd name="f36" fmla="*/ f28 1 629141"/>
              <a:gd name="f37" fmla="*/ f29 1 898773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1"/>
              <a:gd name="f46" fmla="*/ f35 1 f22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2 1"/>
              <a:gd name="f57" fmla="*/ f46 f13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6" y="f57"/>
              </a:cxn>
              <a:cxn ang="f30">
                <a:pos x="f55" y="f58"/>
              </a:cxn>
              <a:cxn ang="f30">
                <a:pos x="f53" y="f58"/>
              </a:cxn>
              <a:cxn ang="f30">
                <a:pos x="f59" y="f57"/>
              </a:cxn>
              <a:cxn ang="f30">
                <a:pos x="f53" y="f54"/>
              </a:cxn>
            </a:cxnLst>
            <a:rect l="f49" t="f52" r="f50" b="f51"/>
            <a:pathLst>
              <a:path w="898773" h="629141">
                <a:moveTo>
                  <a:pt x="f6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8"/>
                </a:lnTo>
                <a:lnTo>
                  <a:pt x="f5" y="f5"/>
                </a:lnTo>
                <a:lnTo>
                  <a:pt x="f9" y="f10"/>
                </a:lnTo>
                <a:lnTo>
                  <a:pt x="f6" y="f5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7616" tIns="322188" rIns="7616" bIns="322188" anchor="ctr" anchorCtr="1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Paid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2659C3-A7BB-4EC4-9DC1-6B037386E07D}"/>
              </a:ext>
            </a:extLst>
          </p:cNvPr>
          <p:cNvSpPr/>
          <p:nvPr/>
        </p:nvSpPr>
        <p:spPr>
          <a:xfrm>
            <a:off x="1961320" y="5813385"/>
            <a:ext cx="5068793" cy="60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4202"/>
              <a:gd name="f7" fmla="val 3942858"/>
              <a:gd name="f8" fmla="val 657156"/>
              <a:gd name="f9" fmla="val 3285702"/>
              <a:gd name="f10" fmla="val 3648636"/>
              <a:gd name="f11" fmla="val 577743"/>
              <a:gd name="f12" fmla="val 569775"/>
              <a:gd name="f13" fmla="val 294222"/>
              <a:gd name="f14" fmla="+- 0 0 -90"/>
              <a:gd name="f15" fmla="*/ f3 1 584202"/>
              <a:gd name="f16" fmla="*/ f4 1 394285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84202"/>
              <a:gd name="f25" fmla="*/ f21 1 3942858"/>
              <a:gd name="f26" fmla="*/ 97369 f22 1"/>
              <a:gd name="f27" fmla="*/ 0 f21 1"/>
              <a:gd name="f28" fmla="*/ 486833 f22 1"/>
              <a:gd name="f29" fmla="*/ 584202 f22 1"/>
              <a:gd name="f30" fmla="*/ 97369 f21 1"/>
              <a:gd name="f31" fmla="*/ 3942858 f21 1"/>
              <a:gd name="f32" fmla="*/ 0 f22 1"/>
              <a:gd name="f33" fmla="+- f23 0 f1"/>
              <a:gd name="f34" fmla="*/ f26 1 584202"/>
              <a:gd name="f35" fmla="*/ f27 1 3942858"/>
              <a:gd name="f36" fmla="*/ f28 1 584202"/>
              <a:gd name="f37" fmla="*/ f29 1 584202"/>
              <a:gd name="f38" fmla="*/ f30 1 3942858"/>
              <a:gd name="f39" fmla="*/ f31 1 3942858"/>
              <a:gd name="f40" fmla="*/ f32 1 584202"/>
              <a:gd name="f41" fmla="*/ f17 1 f24"/>
              <a:gd name="f42" fmla="*/ f18 1 f24"/>
              <a:gd name="f43" fmla="*/ f17 1 f25"/>
              <a:gd name="f44" fmla="*/ f19 1 f25"/>
              <a:gd name="f45" fmla="*/ f34 1 f24"/>
              <a:gd name="f46" fmla="*/ f35 1 f25"/>
              <a:gd name="f47" fmla="*/ f36 1 f24"/>
              <a:gd name="f48" fmla="*/ f37 1 f24"/>
              <a:gd name="f49" fmla="*/ f38 1 f25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5 1"/>
              <a:gd name="f60" fmla="*/ f49 f16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7"/>
              </a:cxn>
              <a:cxn ang="f33">
                <a:pos x="f59" y="f60"/>
              </a:cxn>
              <a:cxn ang="f33">
                <a:pos x="f59" y="f61"/>
              </a:cxn>
              <a:cxn ang="f33">
                <a:pos x="f59" y="f61"/>
              </a:cxn>
              <a:cxn ang="f33">
                <a:pos x="f62" y="f61"/>
              </a:cxn>
              <a:cxn ang="f33">
                <a:pos x="f62" y="f61"/>
              </a:cxn>
              <a:cxn ang="f33">
                <a:pos x="f62" y="f60"/>
              </a:cxn>
              <a:cxn ang="f33">
                <a:pos x="f56" y="f57"/>
              </a:cxn>
            </a:cxnLst>
            <a:rect l="f52" t="f55" r="f53" b="f54"/>
            <a:pathLst>
              <a:path w="584202" h="3942858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7"/>
                  <a:pt x="f12" y="f7"/>
                </a:cubicBezTo>
                <a:lnTo>
                  <a:pt x="f5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lnTo>
                  <a:pt x="f12" y="f5"/>
                </a:lnTo>
                <a:cubicBezTo>
                  <a:pt x="f11" y="f5"/>
                  <a:pt x="f6" y="f13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106683" tIns="38048" rIns="38039" bIns="38039" anchor="ctr" anchorCtr="0" compatLnSpc="1">
            <a:noAutofit/>
          </a:bodyPr>
          <a:lstStyle/>
          <a:p>
            <a:pPr marL="114300" marR="0" lvl="1" indent="-114300" algn="l" defTabSz="666753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Document has been paid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7F886B1-4004-478C-8586-5192EDF2F3DE}"/>
              </a:ext>
            </a:extLst>
          </p:cNvPr>
          <p:cNvSpPr/>
          <p:nvPr/>
        </p:nvSpPr>
        <p:spPr>
          <a:xfrm>
            <a:off x="3818300" y="3579684"/>
            <a:ext cx="3209473" cy="60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4202"/>
              <a:gd name="f7" fmla="val 3942858"/>
              <a:gd name="f8" fmla="val 657156"/>
              <a:gd name="f9" fmla="val 3285702"/>
              <a:gd name="f10" fmla="val 3648636"/>
              <a:gd name="f11" fmla="val 577743"/>
              <a:gd name="f12" fmla="val 569775"/>
              <a:gd name="f13" fmla="val 294222"/>
              <a:gd name="f14" fmla="+- 0 0 -90"/>
              <a:gd name="f15" fmla="*/ f3 1 584202"/>
              <a:gd name="f16" fmla="*/ f4 1 394285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84202"/>
              <a:gd name="f25" fmla="*/ f21 1 3942858"/>
              <a:gd name="f26" fmla="*/ 97369 f22 1"/>
              <a:gd name="f27" fmla="*/ 0 f21 1"/>
              <a:gd name="f28" fmla="*/ 486833 f22 1"/>
              <a:gd name="f29" fmla="*/ 584202 f22 1"/>
              <a:gd name="f30" fmla="*/ 97369 f21 1"/>
              <a:gd name="f31" fmla="*/ 3942858 f21 1"/>
              <a:gd name="f32" fmla="*/ 0 f22 1"/>
              <a:gd name="f33" fmla="+- f23 0 f1"/>
              <a:gd name="f34" fmla="*/ f26 1 584202"/>
              <a:gd name="f35" fmla="*/ f27 1 3942858"/>
              <a:gd name="f36" fmla="*/ f28 1 584202"/>
              <a:gd name="f37" fmla="*/ f29 1 584202"/>
              <a:gd name="f38" fmla="*/ f30 1 3942858"/>
              <a:gd name="f39" fmla="*/ f31 1 3942858"/>
              <a:gd name="f40" fmla="*/ f32 1 584202"/>
              <a:gd name="f41" fmla="*/ f17 1 f24"/>
              <a:gd name="f42" fmla="*/ f18 1 f24"/>
              <a:gd name="f43" fmla="*/ f17 1 f25"/>
              <a:gd name="f44" fmla="*/ f19 1 f25"/>
              <a:gd name="f45" fmla="*/ f34 1 f24"/>
              <a:gd name="f46" fmla="*/ f35 1 f25"/>
              <a:gd name="f47" fmla="*/ f36 1 f24"/>
              <a:gd name="f48" fmla="*/ f37 1 f24"/>
              <a:gd name="f49" fmla="*/ f38 1 f25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5 1"/>
              <a:gd name="f60" fmla="*/ f49 f16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7"/>
              </a:cxn>
              <a:cxn ang="f33">
                <a:pos x="f59" y="f60"/>
              </a:cxn>
              <a:cxn ang="f33">
                <a:pos x="f59" y="f61"/>
              </a:cxn>
              <a:cxn ang="f33">
                <a:pos x="f59" y="f61"/>
              </a:cxn>
              <a:cxn ang="f33">
                <a:pos x="f62" y="f61"/>
              </a:cxn>
              <a:cxn ang="f33">
                <a:pos x="f62" y="f61"/>
              </a:cxn>
              <a:cxn ang="f33">
                <a:pos x="f62" y="f60"/>
              </a:cxn>
              <a:cxn ang="f33">
                <a:pos x="f56" y="f57"/>
              </a:cxn>
            </a:cxnLst>
            <a:rect l="f52" t="f55" r="f53" b="f54"/>
            <a:pathLst>
              <a:path w="584202" h="3942858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7"/>
                  <a:pt x="f12" y="f7"/>
                </a:cubicBezTo>
                <a:lnTo>
                  <a:pt x="f5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lnTo>
                  <a:pt x="f12" y="f5"/>
                </a:lnTo>
                <a:cubicBezTo>
                  <a:pt x="f11" y="f5"/>
                  <a:pt x="f6" y="f13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106683" tIns="38039" rIns="38039" bIns="38039" anchor="ctr" anchorCtr="0" compatLnSpc="1">
            <a:noAutofit/>
          </a:bodyPr>
          <a:lstStyle/>
          <a:p>
            <a:pPr marL="114300" marR="0" lvl="1" indent="-114300" algn="l" defTabSz="666753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Document has been rejected</a:t>
            </a:r>
            <a:r>
              <a:rPr lang="pl-PL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pl-PL" sz="1500" dirty="0">
                <a:latin typeface="Calibri"/>
              </a:rPr>
              <a:t>by Unilever</a:t>
            </a:r>
            <a:endParaRPr lang="en-IN" sz="1500" b="0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28" name="Left Brace 5">
            <a:extLst>
              <a:ext uri="{FF2B5EF4-FFF2-40B4-BE49-F238E27FC236}">
                <a16:creationId xmlns:a16="http://schemas.microsoft.com/office/drawing/2014/main" id="{9CA485D0-1EF3-4BA7-A0EE-10EFAFB88992}"/>
              </a:ext>
            </a:extLst>
          </p:cNvPr>
          <p:cNvSpPr/>
          <p:nvPr/>
        </p:nvSpPr>
        <p:spPr>
          <a:xfrm>
            <a:off x="714375" y="638178"/>
            <a:ext cx="304796" cy="2181228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Left Brace 6">
            <a:extLst>
              <a:ext uri="{FF2B5EF4-FFF2-40B4-BE49-F238E27FC236}">
                <a16:creationId xmlns:a16="http://schemas.microsoft.com/office/drawing/2014/main" id="{6F323A40-EEC8-4E98-97D2-9A715C3DB957}"/>
              </a:ext>
            </a:extLst>
          </p:cNvPr>
          <p:cNvSpPr/>
          <p:nvPr/>
        </p:nvSpPr>
        <p:spPr>
          <a:xfrm>
            <a:off x="714375" y="2952753"/>
            <a:ext cx="304796" cy="3209928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Rectangle: Rounded Corners 7">
            <a:extLst>
              <a:ext uri="{FF2B5EF4-FFF2-40B4-BE49-F238E27FC236}">
                <a16:creationId xmlns:a16="http://schemas.microsoft.com/office/drawing/2014/main" id="{115F1C32-8948-4678-86D7-7A23C11195DF}"/>
              </a:ext>
            </a:extLst>
          </p:cNvPr>
          <p:cNvSpPr/>
          <p:nvPr/>
        </p:nvSpPr>
        <p:spPr>
          <a:xfrm rot="16200004">
            <a:off x="-814398" y="1576384"/>
            <a:ext cx="2181228" cy="3047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8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rPr>
              <a:t>Electronic Invoice</a:t>
            </a:r>
          </a:p>
        </p:txBody>
      </p:sp>
      <p:sp>
        <p:nvSpPr>
          <p:cNvPr id="31" name="Rectangle: Rounded Corners 8">
            <a:extLst>
              <a:ext uri="{FF2B5EF4-FFF2-40B4-BE49-F238E27FC236}">
                <a16:creationId xmlns:a16="http://schemas.microsoft.com/office/drawing/2014/main" id="{48C2DFE3-BFED-4785-BDBF-F2F59C071DF2}"/>
              </a:ext>
            </a:extLst>
          </p:cNvPr>
          <p:cNvSpPr/>
          <p:nvPr/>
        </p:nvSpPr>
        <p:spPr>
          <a:xfrm rot="16200004">
            <a:off x="-1328748" y="4405319"/>
            <a:ext cx="3209928" cy="3047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800" b="0" i="0" u="none" strike="noStrike" kern="1200" cap="none" spc="0" baseline="0">
                <a:solidFill>
                  <a:srgbClr val="2E75B6"/>
                </a:solidFill>
                <a:uFillTx/>
                <a:latin typeface="Calibri"/>
              </a:rPr>
              <a:t>Paper &amp; Electronic Invoice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A5AA8F43-3527-4394-A537-A4DAA530E3AF}"/>
              </a:ext>
            </a:extLst>
          </p:cNvPr>
          <p:cNvSpPr/>
          <p:nvPr/>
        </p:nvSpPr>
        <p:spPr>
          <a:xfrm>
            <a:off x="272820" y="106920"/>
            <a:ext cx="4211474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8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rPr>
              <a:t>Understanding Tungsten </a:t>
            </a:r>
            <a:r>
              <a:rPr lang="en-IN" sz="1800" b="1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rPr>
              <a:t>Document Status</a:t>
            </a:r>
            <a:endParaRPr lang="en-IN" sz="18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</a:endParaRPr>
          </a:p>
        </p:txBody>
      </p:sp>
      <p:sp>
        <p:nvSpPr>
          <p:cNvPr id="33" name="Left Brace 10">
            <a:extLst>
              <a:ext uri="{FF2B5EF4-FFF2-40B4-BE49-F238E27FC236}">
                <a16:creationId xmlns:a16="http://schemas.microsoft.com/office/drawing/2014/main" id="{9EE1AAC1-B6B5-49EA-B6F0-18C5EB62CDC2}"/>
              </a:ext>
            </a:extLst>
          </p:cNvPr>
          <p:cNvSpPr/>
          <p:nvPr/>
        </p:nvSpPr>
        <p:spPr>
          <a:xfrm rot="10799991">
            <a:off x="7078408" y="446783"/>
            <a:ext cx="304796" cy="2011982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Left Brace 11">
            <a:extLst>
              <a:ext uri="{FF2B5EF4-FFF2-40B4-BE49-F238E27FC236}">
                <a16:creationId xmlns:a16="http://schemas.microsoft.com/office/drawing/2014/main" id="{AA5B25F1-A486-4735-A3F5-3525E51691D5}"/>
              </a:ext>
            </a:extLst>
          </p:cNvPr>
          <p:cNvSpPr/>
          <p:nvPr/>
        </p:nvSpPr>
        <p:spPr>
          <a:xfrm rot="10799991">
            <a:off x="7080633" y="2772103"/>
            <a:ext cx="304796" cy="3800146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634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Rectangle: Rounded Corners 12">
            <a:extLst>
              <a:ext uri="{FF2B5EF4-FFF2-40B4-BE49-F238E27FC236}">
                <a16:creationId xmlns:a16="http://schemas.microsoft.com/office/drawing/2014/main" id="{9D1266F5-C746-48D9-9A15-E285E1668364}"/>
              </a:ext>
            </a:extLst>
          </p:cNvPr>
          <p:cNvSpPr/>
          <p:nvPr/>
        </p:nvSpPr>
        <p:spPr>
          <a:xfrm rot="16200004">
            <a:off x="6381556" y="1287113"/>
            <a:ext cx="2665184" cy="3047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8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rPr>
              <a:t>Not yet reached Unilever</a:t>
            </a: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AD2F9744-7B4B-436D-98AC-576F789BEE30}"/>
              </a:ext>
            </a:extLst>
          </p:cNvPr>
          <p:cNvSpPr/>
          <p:nvPr/>
        </p:nvSpPr>
        <p:spPr>
          <a:xfrm rot="16200004">
            <a:off x="6109186" y="4213933"/>
            <a:ext cx="3209928" cy="3047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8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rPr>
              <a:t>Reached Unilever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09C686-0A2D-4923-B292-8AA56A285DDB}"/>
              </a:ext>
            </a:extLst>
          </p:cNvPr>
          <p:cNvSpPr/>
          <p:nvPr/>
        </p:nvSpPr>
        <p:spPr>
          <a:xfrm>
            <a:off x="8144886" y="973529"/>
            <a:ext cx="3990754" cy="258532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/>
              <a:t>If you do not see the document status progressing or if the </a:t>
            </a:r>
            <a:r>
              <a:rPr lang="pl-PL" dirty="0"/>
              <a:t>document</a:t>
            </a:r>
            <a:r>
              <a:rPr lang="en-US" dirty="0"/>
              <a:t> is becoming overdue, </a:t>
            </a:r>
            <a:r>
              <a:rPr lang="pl-PL" dirty="0"/>
              <a:t>p</a:t>
            </a:r>
            <a:r>
              <a:rPr lang="en-IN" dirty="0"/>
              <a:t>lease raise a ticket with </a:t>
            </a:r>
            <a:r>
              <a:rPr lang="pl-PL" dirty="0"/>
              <a:t>Unilever</a:t>
            </a:r>
            <a:r>
              <a:rPr lang="en-IN" dirty="0"/>
              <a:t> Accounts Payable HelpDesk.</a:t>
            </a:r>
          </a:p>
          <a:p>
            <a:endParaRPr lang="en-IN" dirty="0"/>
          </a:p>
          <a:p>
            <a:r>
              <a:rPr lang="en-IN" dirty="0"/>
              <a:t>How to raise a ticket?  </a:t>
            </a:r>
          </a:p>
          <a:p>
            <a:r>
              <a:rPr lang="en-IN" dirty="0"/>
              <a:t>Link:</a:t>
            </a:r>
            <a:r>
              <a:rPr lang="en-IN" dirty="0">
                <a:solidFill>
                  <a:srgbClr val="000000"/>
                </a:solidFill>
                <a:hlinkClick r:id="rId3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N" dirty="0">
                <a:solidFill>
                  <a:schemeClr val="bg1">
                    <a:lumMod val="95000"/>
                  </a:schemeClr>
                </a:solidFill>
                <a:hlinkClick r:id="rId3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raise a query via Tungsten Network</a:t>
            </a:r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ADC90E0-8F89-43BA-9AA6-BE288550BCFD}"/>
              </a:ext>
            </a:extLst>
          </p:cNvPr>
          <p:cNvSpPr/>
          <p:nvPr/>
        </p:nvSpPr>
        <p:spPr>
          <a:xfrm>
            <a:off x="2006030" y="4357340"/>
            <a:ext cx="3226420" cy="60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4202"/>
              <a:gd name="f7" fmla="val 3942858"/>
              <a:gd name="f8" fmla="val 657156"/>
              <a:gd name="f9" fmla="val 3285702"/>
              <a:gd name="f10" fmla="val 3648636"/>
              <a:gd name="f11" fmla="val 577743"/>
              <a:gd name="f12" fmla="val 569775"/>
              <a:gd name="f13" fmla="val 294222"/>
              <a:gd name="f14" fmla="+- 0 0 -90"/>
              <a:gd name="f15" fmla="*/ f3 1 584202"/>
              <a:gd name="f16" fmla="*/ f4 1 3942858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584202"/>
              <a:gd name="f25" fmla="*/ f21 1 3942858"/>
              <a:gd name="f26" fmla="*/ 97369 f22 1"/>
              <a:gd name="f27" fmla="*/ 0 f21 1"/>
              <a:gd name="f28" fmla="*/ 486833 f22 1"/>
              <a:gd name="f29" fmla="*/ 584202 f22 1"/>
              <a:gd name="f30" fmla="*/ 97369 f21 1"/>
              <a:gd name="f31" fmla="*/ 3942858 f21 1"/>
              <a:gd name="f32" fmla="*/ 0 f22 1"/>
              <a:gd name="f33" fmla="+- f23 0 f1"/>
              <a:gd name="f34" fmla="*/ f26 1 584202"/>
              <a:gd name="f35" fmla="*/ f27 1 3942858"/>
              <a:gd name="f36" fmla="*/ f28 1 584202"/>
              <a:gd name="f37" fmla="*/ f29 1 584202"/>
              <a:gd name="f38" fmla="*/ f30 1 3942858"/>
              <a:gd name="f39" fmla="*/ f31 1 3942858"/>
              <a:gd name="f40" fmla="*/ f32 1 584202"/>
              <a:gd name="f41" fmla="*/ f17 1 f24"/>
              <a:gd name="f42" fmla="*/ f18 1 f24"/>
              <a:gd name="f43" fmla="*/ f17 1 f25"/>
              <a:gd name="f44" fmla="*/ f19 1 f25"/>
              <a:gd name="f45" fmla="*/ f34 1 f24"/>
              <a:gd name="f46" fmla="*/ f35 1 f25"/>
              <a:gd name="f47" fmla="*/ f36 1 f24"/>
              <a:gd name="f48" fmla="*/ f37 1 f24"/>
              <a:gd name="f49" fmla="*/ f38 1 f25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5 1"/>
              <a:gd name="f60" fmla="*/ f49 f16 1"/>
              <a:gd name="f61" fmla="*/ f50 f16 1"/>
              <a:gd name="f62" fmla="*/ f5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7"/>
              </a:cxn>
              <a:cxn ang="f33">
                <a:pos x="f59" y="f60"/>
              </a:cxn>
              <a:cxn ang="f33">
                <a:pos x="f59" y="f61"/>
              </a:cxn>
              <a:cxn ang="f33">
                <a:pos x="f59" y="f61"/>
              </a:cxn>
              <a:cxn ang="f33">
                <a:pos x="f62" y="f61"/>
              </a:cxn>
              <a:cxn ang="f33">
                <a:pos x="f62" y="f61"/>
              </a:cxn>
              <a:cxn ang="f33">
                <a:pos x="f62" y="f60"/>
              </a:cxn>
              <a:cxn ang="f33">
                <a:pos x="f56" y="f57"/>
              </a:cxn>
            </a:cxnLst>
            <a:rect l="f52" t="f55" r="f53" b="f54"/>
            <a:pathLst>
              <a:path w="584202" h="3942858">
                <a:moveTo>
                  <a:pt x="f6" y="f8"/>
                </a:moveTo>
                <a:lnTo>
                  <a:pt x="f6" y="f9"/>
                </a:lnTo>
                <a:cubicBezTo>
                  <a:pt x="f6" y="f10"/>
                  <a:pt x="f11" y="f7"/>
                  <a:pt x="f12" y="f7"/>
                </a:cubicBezTo>
                <a:lnTo>
                  <a:pt x="f5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lnTo>
                  <a:pt x="f12" y="f5"/>
                </a:lnTo>
                <a:cubicBezTo>
                  <a:pt x="f11" y="f5"/>
                  <a:pt x="f6" y="f13"/>
                  <a:pt x="f6" y="f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106683" tIns="38039" rIns="38039" bIns="38039" anchor="ctr" anchorCtr="0" compatLnSpc="1">
            <a:noAutofit/>
          </a:bodyPr>
          <a:lstStyle/>
          <a:p>
            <a:pPr marL="114300" marR="0" lvl="1" indent="-114300" algn="l" defTabSz="666753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N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Document is pending Unilever action</a:t>
            </a:r>
            <a:endParaRPr lang="en-IN" sz="1500" b="0" i="0" u="none" strike="sngStrike" kern="1200" cap="none" spc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603E5E-7AB4-43F6-A682-8D0300C9B09C}"/>
              </a:ext>
            </a:extLst>
          </p:cNvPr>
          <p:cNvSpPr/>
          <p:nvPr/>
        </p:nvSpPr>
        <p:spPr>
          <a:xfrm>
            <a:off x="2926665" y="3626620"/>
            <a:ext cx="874689" cy="5540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accent1">
                    <a:lumMod val="75000"/>
                  </a:schemeClr>
                </a:solidFill>
              </a:rPr>
              <a:t>Rejected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942A5B-941E-4843-BE1C-7919790AF420}"/>
              </a:ext>
            </a:extLst>
          </p:cNvPr>
          <p:cNvSpPr/>
          <p:nvPr/>
        </p:nvSpPr>
        <p:spPr>
          <a:xfrm>
            <a:off x="1131340" y="4357340"/>
            <a:ext cx="874690" cy="5540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accent1">
                    <a:lumMod val="75000"/>
                  </a:schemeClr>
                </a:solidFill>
              </a:rPr>
              <a:t>Exception</a:t>
            </a:r>
            <a:endParaRPr lang="en-IN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AE6BA59-6A83-4CCC-B596-BFAC2425F601}"/>
              </a:ext>
            </a:extLst>
          </p:cNvPr>
          <p:cNvSpPr/>
          <p:nvPr/>
        </p:nvSpPr>
        <p:spPr>
          <a:xfrm>
            <a:off x="1393174" y="3623545"/>
            <a:ext cx="304796" cy="600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C9A70B31-86C7-4B79-B433-291C47B7476B}"/>
              </a:ext>
            </a:extLst>
          </p:cNvPr>
          <p:cNvSpPr/>
          <p:nvPr/>
        </p:nvSpPr>
        <p:spPr>
          <a:xfrm>
            <a:off x="1404531" y="5044199"/>
            <a:ext cx="304796" cy="268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B8339DC-6D2B-454A-9793-3C37EC4F6EAF}"/>
              </a:ext>
            </a:extLst>
          </p:cNvPr>
          <p:cNvSpPr/>
          <p:nvPr/>
        </p:nvSpPr>
        <p:spPr>
          <a:xfrm>
            <a:off x="5380074" y="4357340"/>
            <a:ext cx="304806" cy="600978"/>
          </a:xfrm>
          <a:prstGeom prst="rightBrace">
            <a:avLst>
              <a:gd name="adj1" fmla="val 15309"/>
              <a:gd name="adj2" fmla="val 44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9CB9294-2F4D-40C2-86D4-0F41DB742B67}"/>
              </a:ext>
            </a:extLst>
          </p:cNvPr>
          <p:cNvSpPr/>
          <p:nvPr/>
        </p:nvSpPr>
        <p:spPr>
          <a:xfrm>
            <a:off x="5869759" y="4375530"/>
            <a:ext cx="874690" cy="55404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accent1">
                    <a:lumMod val="75000"/>
                  </a:schemeClr>
                </a:solidFill>
              </a:rPr>
              <a:t>Optional status</a:t>
            </a:r>
            <a:endParaRPr lang="en-IN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6EA8FDEB-105A-4DB6-9D26-808EB777D834}"/>
              </a:ext>
            </a:extLst>
          </p:cNvPr>
          <p:cNvSpPr/>
          <p:nvPr/>
        </p:nvSpPr>
        <p:spPr>
          <a:xfrm rot="17524067">
            <a:off x="2029625" y="3249458"/>
            <a:ext cx="304796" cy="830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80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97B6-7822-47E5-98D5-35FB2EFE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2447-B436-49BD-9002-436F82B40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5417F-79B0-45B8-9804-368EF3485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D3183E1-D774-4523-A451-E0AA5D6A3C48}"/>
              </a:ext>
            </a:extLst>
          </p:cNvPr>
          <p:cNvGrpSpPr/>
          <p:nvPr/>
        </p:nvGrpSpPr>
        <p:grpSpPr>
          <a:xfrm>
            <a:off x="2482112" y="800514"/>
            <a:ext cx="3159986" cy="2510597"/>
            <a:chOff x="9032014" y="3040913"/>
            <a:chExt cx="3159986" cy="343934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BD5312-514D-4D99-BF5C-478608B6E3D5}"/>
                </a:ext>
              </a:extLst>
            </p:cNvPr>
            <p:cNvSpPr/>
            <p:nvPr/>
          </p:nvSpPr>
          <p:spPr>
            <a:xfrm>
              <a:off x="9032014" y="3040913"/>
              <a:ext cx="3159986" cy="3439341"/>
            </a:xfrm>
            <a:prstGeom prst="roundRect">
              <a:avLst>
                <a:gd name="adj" fmla="val 12683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4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F91996-23FD-4082-A481-F0116CE560D5}"/>
                </a:ext>
              </a:extLst>
            </p:cNvPr>
            <p:cNvSpPr/>
            <p:nvPr/>
          </p:nvSpPr>
          <p:spPr>
            <a:xfrm>
              <a:off x="9099947" y="3546588"/>
              <a:ext cx="3014416" cy="24138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N" sz="1400" b="1" dirty="0"/>
                <a:t>Received</a:t>
              </a:r>
              <a:r>
                <a:rPr lang="en-IN" sz="1400" dirty="0"/>
                <a:t>, means</a:t>
              </a:r>
              <a:r>
                <a:rPr lang="pl-PL" sz="1400" dirty="0"/>
                <a:t> the</a:t>
              </a:r>
              <a:r>
                <a:rPr lang="en-IN" sz="1400" dirty="0"/>
                <a:t> document has been received by Unilever and </a:t>
              </a:r>
              <a:r>
                <a:rPr lang="pl-PL" sz="1400" dirty="0"/>
                <a:t>is </a:t>
              </a:r>
              <a:r>
                <a:rPr lang="en-IN" sz="1400" dirty="0"/>
                <a:t>being processed.</a:t>
              </a:r>
            </a:p>
            <a:p>
              <a:endParaRPr lang="en-IN" sz="1050" dirty="0"/>
            </a:p>
            <a:p>
              <a:r>
                <a:rPr lang="en-IN" sz="1400" dirty="0"/>
                <a:t>In case the status has not changed, and </a:t>
              </a:r>
              <a:r>
                <a:rPr lang="pl-PL" sz="1400" dirty="0"/>
                <a:t>the document will </a:t>
              </a:r>
              <a:r>
                <a:rPr lang="en-US" sz="1400" dirty="0"/>
                <a:t>become </a:t>
              </a:r>
              <a:r>
                <a:rPr lang="en-IN" sz="1400" dirty="0"/>
                <a:t>due soon, please raise a ticket with </a:t>
              </a:r>
              <a:r>
                <a:rPr lang="pl-PL" sz="1400" dirty="0"/>
                <a:t>Unilever</a:t>
              </a:r>
              <a:r>
                <a:rPr lang="en-IN" sz="1400" dirty="0"/>
                <a:t> Accounts Payable HelpDesk.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647D52-03E2-435C-BB1A-1FAB9FDDCB4B}"/>
              </a:ext>
            </a:extLst>
          </p:cNvPr>
          <p:cNvGrpSpPr/>
          <p:nvPr/>
        </p:nvGrpSpPr>
        <p:grpSpPr>
          <a:xfrm>
            <a:off x="5770833" y="724655"/>
            <a:ext cx="3159986" cy="3185488"/>
            <a:chOff x="9032014" y="3039484"/>
            <a:chExt cx="3159986" cy="381851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DB20BC2-C5C9-4AA8-BDA6-A255D2DB9E7F}"/>
                </a:ext>
              </a:extLst>
            </p:cNvPr>
            <p:cNvSpPr/>
            <p:nvPr/>
          </p:nvSpPr>
          <p:spPr>
            <a:xfrm>
              <a:off x="9032014" y="3039484"/>
              <a:ext cx="3159986" cy="3818516"/>
            </a:xfrm>
            <a:prstGeom prst="roundRect">
              <a:avLst>
                <a:gd name="adj" fmla="val 12683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4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1F6405-28BE-4607-A7AF-1779C475BBE0}"/>
                </a:ext>
              </a:extLst>
            </p:cNvPr>
            <p:cNvSpPr/>
            <p:nvPr/>
          </p:nvSpPr>
          <p:spPr>
            <a:xfrm>
              <a:off x="9104799" y="3428329"/>
              <a:ext cx="3014416" cy="27854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N" sz="1400" b="1" dirty="0"/>
                <a:t>Approved</a:t>
              </a:r>
              <a:r>
                <a:rPr lang="en-IN" sz="1400" dirty="0"/>
                <a:t>, means</a:t>
              </a:r>
              <a:r>
                <a:rPr lang="pl-PL" sz="1400" dirty="0"/>
                <a:t> the</a:t>
              </a:r>
              <a:r>
                <a:rPr lang="en-IN" sz="1400" dirty="0"/>
                <a:t> document has</a:t>
              </a:r>
              <a:r>
                <a:rPr lang="pl-PL" sz="1400" dirty="0"/>
                <a:t> been </a:t>
              </a:r>
              <a:r>
                <a:rPr lang="en-IN" sz="1400" dirty="0"/>
                <a:t>approved </a:t>
              </a:r>
              <a:r>
                <a:rPr lang="pl-PL" sz="1400" dirty="0"/>
                <a:t>by</a:t>
              </a:r>
              <a:r>
                <a:rPr lang="en-IN" sz="1400" dirty="0"/>
                <a:t> Unilever and will be paid as per the payment due date.</a:t>
              </a:r>
            </a:p>
            <a:p>
              <a:endParaRPr lang="en-IN" sz="900" dirty="0"/>
            </a:p>
            <a:p>
              <a:r>
                <a:rPr lang="en-IN" sz="1400" dirty="0"/>
                <a:t>In case you </a:t>
              </a:r>
              <a:r>
                <a:rPr lang="pl-PL" sz="1400" dirty="0"/>
                <a:t>do not agree </a:t>
              </a:r>
              <a:r>
                <a:rPr lang="en-IN" sz="1400" dirty="0"/>
                <a:t>with the due date displayed on the portal, </a:t>
              </a:r>
              <a:r>
                <a:rPr lang="pl-PL" sz="1400" dirty="0"/>
                <a:t>p</a:t>
              </a:r>
              <a:r>
                <a:rPr lang="en-IN" sz="1400" dirty="0"/>
                <a:t>lease contact your Unilever Buyer.</a:t>
              </a:r>
            </a:p>
            <a:p>
              <a:endParaRPr lang="en-IN" sz="1000" dirty="0"/>
            </a:p>
            <a:p>
              <a:r>
                <a:rPr lang="en-IN" sz="1400" dirty="0"/>
                <a:t>If the invoice is not paid on the due date, please raise a ticket with</a:t>
              </a:r>
              <a:r>
                <a:rPr lang="en-IN" sz="1400" u="sng" dirty="0"/>
                <a:t> </a:t>
              </a:r>
              <a:r>
                <a:rPr lang="pl-PL" sz="1400" dirty="0"/>
                <a:t>Unilever</a:t>
              </a:r>
              <a:r>
                <a:rPr lang="en-IN" sz="1400" dirty="0"/>
                <a:t> Accounts Payable HelpDesk.</a:t>
              </a:r>
              <a:endParaRPr lang="en-IN" sz="1400" strike="sngStrike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637655-A6E7-42F2-A33D-B162042CB192}"/>
              </a:ext>
            </a:extLst>
          </p:cNvPr>
          <p:cNvGrpSpPr/>
          <p:nvPr/>
        </p:nvGrpSpPr>
        <p:grpSpPr>
          <a:xfrm>
            <a:off x="9053402" y="735241"/>
            <a:ext cx="3276145" cy="2510596"/>
            <a:chOff x="9028954" y="2987370"/>
            <a:chExt cx="3276145" cy="38599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815DFAA-4CB1-4721-9DC5-B34523D94A04}"/>
                </a:ext>
              </a:extLst>
            </p:cNvPr>
            <p:cNvSpPr/>
            <p:nvPr/>
          </p:nvSpPr>
          <p:spPr>
            <a:xfrm>
              <a:off x="9028954" y="2987370"/>
              <a:ext cx="3159986" cy="3859997"/>
            </a:xfrm>
            <a:prstGeom prst="roundRect">
              <a:avLst>
                <a:gd name="adj" fmla="val 12683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4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20DD70-BF78-4369-9527-B72D281F9791}"/>
                </a:ext>
              </a:extLst>
            </p:cNvPr>
            <p:cNvSpPr/>
            <p:nvPr/>
          </p:nvSpPr>
          <p:spPr>
            <a:xfrm>
              <a:off x="9048717" y="3620199"/>
              <a:ext cx="3256382" cy="16798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N" sz="1400" b="1" dirty="0"/>
                <a:t>Paid</a:t>
              </a:r>
              <a:r>
                <a:rPr lang="en-IN" sz="1400" dirty="0"/>
                <a:t>, </a:t>
              </a:r>
              <a:r>
                <a:rPr lang="pl-PL" sz="1400" dirty="0"/>
                <a:t>mean</a:t>
              </a:r>
              <a:r>
                <a:rPr lang="en-IN" sz="1400" dirty="0"/>
                <a:t>s</a:t>
              </a:r>
              <a:r>
                <a:rPr lang="pl-PL" sz="1400" dirty="0"/>
                <a:t> the </a:t>
              </a:r>
              <a:r>
                <a:rPr lang="en-US" sz="1400" dirty="0"/>
                <a:t>document </a:t>
              </a:r>
              <a:r>
                <a:rPr lang="en-IN" sz="1400" dirty="0"/>
                <a:t>has </a:t>
              </a:r>
              <a:r>
                <a:rPr lang="pl-PL" sz="1400" dirty="0"/>
                <a:t>been p</a:t>
              </a:r>
              <a:r>
                <a:rPr lang="en-IN" sz="1400" dirty="0"/>
                <a:t>aid.</a:t>
              </a:r>
            </a:p>
            <a:p>
              <a:endParaRPr lang="en-IN" sz="900" dirty="0"/>
            </a:p>
            <a:p>
              <a:r>
                <a:rPr lang="en-IN" sz="1400" dirty="0"/>
                <a:t>In case you have not received the payments,</a:t>
              </a:r>
              <a:r>
                <a:rPr lang="en-IN" sz="1000" dirty="0"/>
                <a:t> </a:t>
              </a:r>
              <a:r>
                <a:rPr lang="en-IN" sz="1400" dirty="0"/>
                <a:t>please raise a ticket with </a:t>
              </a:r>
              <a:r>
                <a:rPr lang="pl-PL" sz="1400" dirty="0"/>
                <a:t>Unilever</a:t>
              </a:r>
              <a:r>
                <a:rPr lang="en-IN" sz="1400" dirty="0"/>
                <a:t> Accounts Payable HelpDesk.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B809F5-2B40-4CE6-B36D-E8B338CC604B}"/>
              </a:ext>
            </a:extLst>
          </p:cNvPr>
          <p:cNvGrpSpPr/>
          <p:nvPr/>
        </p:nvGrpSpPr>
        <p:grpSpPr>
          <a:xfrm>
            <a:off x="2463273" y="3420998"/>
            <a:ext cx="3159986" cy="3320765"/>
            <a:chOff x="9022230" y="2852536"/>
            <a:chExt cx="3159986" cy="438294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8D8282A-B7C5-4D8A-B8B7-71B13EB82829}"/>
                </a:ext>
              </a:extLst>
            </p:cNvPr>
            <p:cNvSpPr/>
            <p:nvPr/>
          </p:nvSpPr>
          <p:spPr>
            <a:xfrm>
              <a:off x="9022230" y="2852536"/>
              <a:ext cx="3159986" cy="4382947"/>
            </a:xfrm>
            <a:prstGeom prst="roundRect">
              <a:avLst>
                <a:gd name="adj" fmla="val 12683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4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A9CD65-0B9E-4713-B1D0-A561388E49FE}"/>
                </a:ext>
              </a:extLst>
            </p:cNvPr>
            <p:cNvSpPr/>
            <p:nvPr/>
          </p:nvSpPr>
          <p:spPr>
            <a:xfrm>
              <a:off x="9148961" y="3772645"/>
              <a:ext cx="3014416" cy="286386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N" sz="1400" b="1" dirty="0"/>
                <a:t>Rejected</a:t>
              </a:r>
              <a:r>
                <a:rPr lang="en-IN" sz="1400" dirty="0"/>
                <a:t>, means</a:t>
              </a:r>
              <a:r>
                <a:rPr lang="pl-PL" sz="1400" dirty="0"/>
                <a:t> the</a:t>
              </a:r>
              <a:r>
                <a:rPr lang="en-IN" sz="1400" dirty="0"/>
                <a:t> document has been rejected and the rejection reason is provided under</a:t>
              </a:r>
              <a:r>
                <a:rPr lang="pl-PL" sz="1400" dirty="0"/>
                <a:t> the</a:t>
              </a:r>
              <a:r>
                <a:rPr lang="en-IN" sz="1400" dirty="0"/>
                <a:t> </a:t>
              </a:r>
              <a:r>
                <a:rPr lang="en-IN" sz="1400" i="1" dirty="0"/>
                <a:t>Comment</a:t>
              </a:r>
              <a:r>
                <a:rPr lang="en-IN" sz="1400" dirty="0"/>
                <a:t> and the </a:t>
              </a:r>
              <a:r>
                <a:rPr lang="en-IN" sz="1400" i="1" dirty="0"/>
                <a:t>Additional Comment</a:t>
              </a:r>
              <a:r>
                <a:rPr lang="en-IN" sz="1400" dirty="0"/>
                <a:t> sections.</a:t>
              </a:r>
            </a:p>
            <a:p>
              <a:endParaRPr lang="en-IN" sz="900" dirty="0"/>
            </a:p>
            <a:p>
              <a:r>
                <a:rPr lang="en-IN" sz="1400" dirty="0"/>
                <a:t>If you have not received the rejection email from Unilever or you need further clarifications, please raise a ticket with Unilever Accounts Payable HelpDesk.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E29072-22C1-48E6-8992-4792634932A5}"/>
              </a:ext>
            </a:extLst>
          </p:cNvPr>
          <p:cNvGrpSpPr/>
          <p:nvPr/>
        </p:nvGrpSpPr>
        <p:grpSpPr>
          <a:xfrm>
            <a:off x="9053402" y="3429000"/>
            <a:ext cx="3159986" cy="3312763"/>
            <a:chOff x="9022230" y="3563937"/>
            <a:chExt cx="3159986" cy="32940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48647D8-CE82-4DD2-BF63-AAFE026F4141}"/>
                </a:ext>
              </a:extLst>
            </p:cNvPr>
            <p:cNvSpPr/>
            <p:nvPr/>
          </p:nvSpPr>
          <p:spPr>
            <a:xfrm>
              <a:off x="9022230" y="3563937"/>
              <a:ext cx="3159986" cy="3294063"/>
            </a:xfrm>
            <a:prstGeom prst="roundRect">
              <a:avLst>
                <a:gd name="adj" fmla="val 12683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4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317D40-1B9E-4EA1-B503-BB313B8ACF63}"/>
                </a:ext>
              </a:extLst>
            </p:cNvPr>
            <p:cNvSpPr/>
            <p:nvPr/>
          </p:nvSpPr>
          <p:spPr>
            <a:xfrm>
              <a:off x="9121034" y="4146841"/>
              <a:ext cx="3014416" cy="224676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b="1" dirty="0"/>
                <a:t>Exception</a:t>
              </a:r>
              <a:r>
                <a:rPr lang="en-US" sz="1400" dirty="0"/>
                <a:t>, mean</a:t>
              </a:r>
              <a:r>
                <a:rPr lang="en-IN" sz="1400" dirty="0"/>
                <a:t>s</a:t>
              </a:r>
              <a:r>
                <a:rPr lang="pl-PL" sz="1400" dirty="0"/>
                <a:t> the</a:t>
              </a:r>
              <a:r>
                <a:rPr lang="en-IN" sz="1400" dirty="0"/>
                <a:t> </a:t>
              </a:r>
              <a:r>
                <a:rPr lang="en-US" sz="1400" dirty="0"/>
                <a:t>document is pending for action or clarification with Unilever.</a:t>
              </a:r>
            </a:p>
            <a:p>
              <a:endParaRPr lang="en-US" sz="1400" dirty="0"/>
            </a:p>
            <a:p>
              <a:r>
                <a:rPr lang="en-US" sz="1400" dirty="0"/>
                <a:t>In case you see an email address on the document status, </a:t>
              </a:r>
              <a:r>
                <a:rPr lang="en-US" sz="1400" u="sng" dirty="0"/>
                <a:t>you should contact that person for clarification</a:t>
              </a:r>
              <a:r>
                <a:rPr lang="en-US" sz="1400" dirty="0"/>
                <a:t>. If you do not see any email address, </a:t>
              </a:r>
              <a:r>
                <a:rPr lang="en-IN" sz="1400" dirty="0"/>
                <a:t>please raise a ticket with </a:t>
              </a:r>
              <a:r>
                <a:rPr lang="pl-PL" sz="1400" dirty="0"/>
                <a:t>Unilever</a:t>
              </a:r>
              <a:r>
                <a:rPr lang="en-IN" sz="1400" dirty="0"/>
                <a:t> Accounts Payable HelpDesk.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EB4B924-B1B4-4B46-B405-3AC6E4FBC43F}"/>
              </a:ext>
            </a:extLst>
          </p:cNvPr>
          <p:cNvSpPr txBox="1"/>
          <p:nvPr/>
        </p:nvSpPr>
        <p:spPr>
          <a:xfrm>
            <a:off x="23381" y="180459"/>
            <a:ext cx="420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Understanding </a:t>
            </a:r>
            <a:r>
              <a:rPr lang="en-IN" b="1" dirty="0"/>
              <a:t>Tungsten Document Status</a:t>
            </a:r>
            <a:endParaRPr lang="en-IN" b="1" strike="sngStrike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2C1FA6B-2C92-4214-9E84-2C6EA91B0FC4}"/>
              </a:ext>
            </a:extLst>
          </p:cNvPr>
          <p:cNvSpPr/>
          <p:nvPr/>
        </p:nvSpPr>
        <p:spPr>
          <a:xfrm>
            <a:off x="5751994" y="4050051"/>
            <a:ext cx="3159986" cy="1162608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508F1B-457F-4976-84C8-83AD8D3CDDE1}"/>
              </a:ext>
            </a:extLst>
          </p:cNvPr>
          <p:cNvSpPr/>
          <p:nvPr/>
        </p:nvSpPr>
        <p:spPr>
          <a:xfrm>
            <a:off x="5830869" y="4093111"/>
            <a:ext cx="359907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IN" sz="1400" b="1" dirty="0"/>
              <a:t>How to raise a ticket?</a:t>
            </a:r>
          </a:p>
          <a:p>
            <a:endParaRPr lang="en-IN" sz="1400" dirty="0"/>
          </a:p>
          <a:p>
            <a:r>
              <a:rPr lang="en-IN" sz="1400" dirty="0"/>
              <a:t>Link: 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hlinkClick r:id="rId3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raise a query via Tungsten Network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3" name="Rectangle: Rounded Corners 23">
            <a:extLst>
              <a:ext uri="{FF2B5EF4-FFF2-40B4-BE49-F238E27FC236}">
                <a16:creationId xmlns:a16="http://schemas.microsoft.com/office/drawing/2014/main" id="{9EAB8967-8E9F-443A-A908-98AC955AB7EB}"/>
              </a:ext>
            </a:extLst>
          </p:cNvPr>
          <p:cNvSpPr/>
          <p:nvPr/>
        </p:nvSpPr>
        <p:spPr>
          <a:xfrm>
            <a:off x="75797" y="836850"/>
            <a:ext cx="2277580" cy="2681180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59E805-DB2F-44DD-95FC-D660A3E93CCA}"/>
              </a:ext>
            </a:extLst>
          </p:cNvPr>
          <p:cNvSpPr/>
          <p:nvPr/>
        </p:nvSpPr>
        <p:spPr>
          <a:xfrm>
            <a:off x="87841" y="1181180"/>
            <a:ext cx="2253491" cy="17389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l-PL" sz="1400" b="1" dirty="0" err="1"/>
              <a:t>Delivered</a:t>
            </a:r>
            <a:r>
              <a:rPr lang="pl-PL" sz="1400" dirty="0"/>
              <a:t> </a:t>
            </a:r>
            <a:r>
              <a:rPr lang="en-IN" sz="1400" dirty="0"/>
              <a:t>means</a:t>
            </a:r>
            <a:r>
              <a:rPr lang="pl-PL" sz="1400" dirty="0"/>
              <a:t> the</a:t>
            </a:r>
            <a:r>
              <a:rPr lang="en-IN" sz="1400" dirty="0"/>
              <a:t> document has</a:t>
            </a:r>
            <a:r>
              <a:rPr lang="pl-PL" sz="1400" dirty="0"/>
              <a:t> </a:t>
            </a:r>
            <a:r>
              <a:rPr lang="pl-PL" sz="1400" dirty="0" err="1"/>
              <a:t>been</a:t>
            </a:r>
            <a:r>
              <a:rPr lang="pl-PL" sz="1400" dirty="0"/>
              <a:t> </a:t>
            </a:r>
            <a:r>
              <a:rPr lang="pl-PL" sz="1400" dirty="0" err="1"/>
              <a:t>sent</a:t>
            </a:r>
            <a:r>
              <a:rPr lang="pl-PL" sz="1400" dirty="0"/>
              <a:t> out from Tungsten to Unilever and </a:t>
            </a:r>
            <a:r>
              <a:rPr lang="pl-PL" sz="1400" dirty="0" err="1"/>
              <a:t>waiting</a:t>
            </a:r>
            <a:r>
              <a:rPr lang="pl-PL" sz="1400" dirty="0"/>
              <a:t> for </a:t>
            </a:r>
            <a:r>
              <a:rPr lang="pl-PL" sz="1400" dirty="0" err="1"/>
              <a:t>confirmation</a:t>
            </a:r>
            <a:r>
              <a:rPr lang="pl-PL" sz="1400" dirty="0"/>
              <a:t> from Unilever </a:t>
            </a:r>
            <a:r>
              <a:rPr lang="pl-PL" sz="1400" dirty="0" err="1"/>
              <a:t>that</a:t>
            </a:r>
            <a:r>
              <a:rPr lang="pl-PL" sz="1400" dirty="0"/>
              <a:t> the </a:t>
            </a:r>
            <a:r>
              <a:rPr lang="pl-PL" sz="1400" dirty="0" err="1"/>
              <a:t>document</a:t>
            </a:r>
            <a:r>
              <a:rPr lang="pl-PL" sz="1400" dirty="0"/>
              <a:t> </a:t>
            </a:r>
            <a:r>
              <a:rPr lang="pl-PL" sz="1400" dirty="0" err="1"/>
              <a:t>has</a:t>
            </a:r>
            <a:r>
              <a:rPr lang="pl-PL" sz="1400" dirty="0"/>
              <a:t> </a:t>
            </a:r>
            <a:r>
              <a:rPr lang="pl-PL" sz="1400" dirty="0" err="1"/>
              <a:t>reached</a:t>
            </a:r>
            <a:r>
              <a:rPr lang="pl-PL" sz="1400" dirty="0"/>
              <a:t> Unilever </a:t>
            </a:r>
            <a:endParaRPr lang="en-IN" sz="1400" dirty="0"/>
          </a:p>
          <a:p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72266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083BC-1539-4A54-BD3C-4666CAC830EC}"/>
              </a:ext>
            </a:extLst>
          </p:cNvPr>
          <p:cNvSpPr/>
          <p:nvPr/>
        </p:nvSpPr>
        <p:spPr>
          <a:xfrm>
            <a:off x="1380931" y="624086"/>
            <a:ext cx="933061" cy="327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E4EDFF-EA9C-4C42-A1AA-681428285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b="77533"/>
          <a:stretch/>
        </p:blipFill>
        <p:spPr>
          <a:xfrm>
            <a:off x="444382" y="562098"/>
            <a:ext cx="8554946" cy="525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3BD26-0F60-48A3-8CD5-109E585232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22764" r="27764" b="8932"/>
          <a:stretch/>
        </p:blipFill>
        <p:spPr>
          <a:xfrm>
            <a:off x="3036711" y="1097984"/>
            <a:ext cx="3965729" cy="42384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780529-25BC-468E-824A-3AA6BDB833C9}"/>
              </a:ext>
            </a:extLst>
          </p:cNvPr>
          <p:cNvSpPr/>
          <p:nvPr/>
        </p:nvSpPr>
        <p:spPr>
          <a:xfrm>
            <a:off x="3422723" y="3193196"/>
            <a:ext cx="1469030" cy="959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EDA6A9-DE9D-4662-B457-1D08A4B7C9E7}"/>
              </a:ext>
            </a:extLst>
          </p:cNvPr>
          <p:cNvSpPr/>
          <p:nvPr/>
        </p:nvSpPr>
        <p:spPr>
          <a:xfrm>
            <a:off x="5394769" y="3446956"/>
            <a:ext cx="708985" cy="221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DB2A745-7C6A-4A72-9CC4-CBEFB12465AB}"/>
              </a:ext>
            </a:extLst>
          </p:cNvPr>
          <p:cNvSpPr/>
          <p:nvPr/>
        </p:nvSpPr>
        <p:spPr>
          <a:xfrm>
            <a:off x="6315739" y="2477386"/>
            <a:ext cx="1469031" cy="780898"/>
          </a:xfrm>
          <a:prstGeom prst="wedgeRoundRectCallout">
            <a:avLst>
              <a:gd name="adj1" fmla="val -71726"/>
              <a:gd name="adj2" fmla="val 897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Payment due date as per Unilever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2216BD-C670-46A3-B321-9BB037AFF7CB}"/>
              </a:ext>
            </a:extLst>
          </p:cNvPr>
          <p:cNvGrpSpPr/>
          <p:nvPr/>
        </p:nvGrpSpPr>
        <p:grpSpPr>
          <a:xfrm>
            <a:off x="8995110" y="4347402"/>
            <a:ext cx="3159986" cy="2704128"/>
            <a:chOff x="9032014" y="3040913"/>
            <a:chExt cx="3159986" cy="370446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B2BAEF0-6206-4949-8FB2-BF644F4A165F}"/>
                </a:ext>
              </a:extLst>
            </p:cNvPr>
            <p:cNvSpPr/>
            <p:nvPr/>
          </p:nvSpPr>
          <p:spPr>
            <a:xfrm>
              <a:off x="9032014" y="3040913"/>
              <a:ext cx="3159986" cy="3439341"/>
            </a:xfrm>
            <a:prstGeom prst="roundRect">
              <a:avLst>
                <a:gd name="adj" fmla="val 12683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4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081760-E2CB-4A6A-B3D9-26542ABE1F8A}"/>
                </a:ext>
              </a:extLst>
            </p:cNvPr>
            <p:cNvSpPr/>
            <p:nvPr/>
          </p:nvSpPr>
          <p:spPr>
            <a:xfrm>
              <a:off x="9158745" y="3150964"/>
              <a:ext cx="3014416" cy="359441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N" sz="1400" b="1" dirty="0"/>
                <a:t>Received</a:t>
              </a:r>
              <a:r>
                <a:rPr lang="en-IN" sz="1400" dirty="0"/>
                <a:t>, means </a:t>
              </a:r>
              <a:r>
                <a:rPr lang="pl-PL" sz="1400" dirty="0"/>
                <a:t>the </a:t>
              </a:r>
              <a:r>
                <a:rPr lang="en-IN" sz="1400" dirty="0"/>
                <a:t>document has been received by Unilever and </a:t>
              </a:r>
              <a:r>
                <a:rPr lang="pl-PL" sz="1400" dirty="0"/>
                <a:t>is </a:t>
              </a:r>
              <a:r>
                <a:rPr lang="en-IN" sz="1400" dirty="0"/>
                <a:t>being processed.</a:t>
              </a:r>
            </a:p>
            <a:p>
              <a:endParaRPr lang="en-IN" sz="1050" dirty="0"/>
            </a:p>
            <a:p>
              <a:r>
                <a:rPr lang="en-IN" sz="1400" dirty="0"/>
                <a:t>In case the status has not changed, and </a:t>
              </a:r>
              <a:r>
                <a:rPr lang="pl-PL" sz="1400" dirty="0"/>
                <a:t>the document will </a:t>
              </a:r>
              <a:r>
                <a:rPr lang="en-US" sz="1400" dirty="0"/>
                <a:t>become </a:t>
              </a:r>
              <a:r>
                <a:rPr lang="en-IN" sz="1400" dirty="0"/>
                <a:t>due soon, please raise a ticket with </a:t>
              </a:r>
              <a:r>
                <a:rPr lang="pl-PL" sz="1400" dirty="0"/>
                <a:t>Unilever</a:t>
              </a:r>
              <a:r>
                <a:rPr lang="en-IN" sz="1400" dirty="0"/>
                <a:t> Accounts Payable HelpDesk.</a:t>
              </a:r>
            </a:p>
            <a:p>
              <a:r>
                <a:rPr lang="en-IN" sz="1400" dirty="0"/>
                <a:t>How to raise a ticket? </a:t>
              </a:r>
            </a:p>
            <a:p>
              <a:r>
                <a:rPr lang="en-IN" sz="1400" dirty="0"/>
                <a:t>Link:</a:t>
              </a:r>
              <a:r>
                <a:rPr lang="en-IN" sz="1400" dirty="0">
                  <a:solidFill>
                    <a:srgbClr val="000000"/>
                  </a:solidFill>
                  <a:hlinkClick r:id="rId6" tooltip="Check How to raise a query via Tungsten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IN" sz="1400" dirty="0">
                  <a:solidFill>
                    <a:schemeClr val="bg1">
                      <a:lumMod val="95000"/>
                    </a:schemeClr>
                  </a:solidFill>
                  <a:hlinkClick r:id="rId6" tooltip="Check How to raise a query via Tungsten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How to raise a query via Tungsten Network</a:t>
              </a:r>
              <a:r>
                <a:rPr lang="en-IN" sz="14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</a:p>
            <a:p>
              <a:endParaRPr lang="en-US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2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8A66B0-15A3-4C80-834F-D5C78A1A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E8609-19CD-432E-A4CB-501B7E565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3"/>
          <a:stretch/>
        </p:blipFill>
        <p:spPr>
          <a:xfrm>
            <a:off x="88358" y="209401"/>
            <a:ext cx="9295857" cy="6757765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03019B-6FA4-45AF-850B-16FD8291EB42}"/>
              </a:ext>
            </a:extLst>
          </p:cNvPr>
          <p:cNvSpPr/>
          <p:nvPr/>
        </p:nvSpPr>
        <p:spPr>
          <a:xfrm>
            <a:off x="5743077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AA0A-DAFD-43EA-AA2E-5EE2E7EDC180}"/>
              </a:ext>
            </a:extLst>
          </p:cNvPr>
          <p:cNvSpPr/>
          <p:nvPr/>
        </p:nvSpPr>
        <p:spPr>
          <a:xfrm>
            <a:off x="4929869" y="5937593"/>
            <a:ext cx="8595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NEXT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274DB98-0A62-4A7D-90AE-84034E41D189}"/>
              </a:ext>
            </a:extLst>
          </p:cNvPr>
          <p:cNvSpPr/>
          <p:nvPr/>
        </p:nvSpPr>
        <p:spPr>
          <a:xfrm rot="10800000">
            <a:off x="3348363" y="6013610"/>
            <a:ext cx="204216" cy="243211"/>
          </a:xfrm>
          <a:prstGeom prst="chevron">
            <a:avLst>
              <a:gd name="adj" fmla="val 42944"/>
            </a:avLst>
          </a:prstGeom>
          <a:solidFill>
            <a:srgbClr val="EE7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Rectangle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4FAFF-48DF-44E2-82A5-594334F040DD}"/>
              </a:ext>
            </a:extLst>
          </p:cNvPr>
          <p:cNvSpPr/>
          <p:nvPr/>
        </p:nvSpPr>
        <p:spPr>
          <a:xfrm>
            <a:off x="3486244" y="5937593"/>
            <a:ext cx="8689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2400" b="1" dirty="0">
                <a:ln>
                  <a:prstDash val="solid"/>
                </a:ln>
                <a:solidFill>
                  <a:srgbClr val="005095"/>
                </a:solidFill>
              </a:rPr>
              <a:t>BACK</a:t>
            </a:r>
            <a:endParaRPr lang="en-IN" b="1" dirty="0">
              <a:ln>
                <a:prstDash val="solid"/>
              </a:ln>
              <a:solidFill>
                <a:srgbClr val="00509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A083BC-1539-4A54-BD3C-4666CAC830EC}"/>
              </a:ext>
            </a:extLst>
          </p:cNvPr>
          <p:cNvSpPr/>
          <p:nvPr/>
        </p:nvSpPr>
        <p:spPr>
          <a:xfrm>
            <a:off x="1380931" y="624086"/>
            <a:ext cx="933061" cy="327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FA19FA-CAA8-427B-9E2E-020CBE3EB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b="77533"/>
          <a:stretch/>
        </p:blipFill>
        <p:spPr>
          <a:xfrm>
            <a:off x="444382" y="562098"/>
            <a:ext cx="8554946" cy="525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A18698-6C03-4ECB-809D-BB7592C7AD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22319" r="26722" b="6775"/>
          <a:stretch/>
        </p:blipFill>
        <p:spPr>
          <a:xfrm>
            <a:off x="2929571" y="1030749"/>
            <a:ext cx="4018208" cy="43443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E72E1F-1E7D-4889-808C-6E10669E9A35}"/>
              </a:ext>
            </a:extLst>
          </p:cNvPr>
          <p:cNvSpPr/>
          <p:nvPr/>
        </p:nvSpPr>
        <p:spPr>
          <a:xfrm>
            <a:off x="3050885" y="3258284"/>
            <a:ext cx="2042709" cy="997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DD9FC-85F9-4A89-A148-D6B3B9C53793}"/>
              </a:ext>
            </a:extLst>
          </p:cNvPr>
          <p:cNvSpPr/>
          <p:nvPr/>
        </p:nvSpPr>
        <p:spPr>
          <a:xfrm>
            <a:off x="5277792" y="3457487"/>
            <a:ext cx="669502" cy="279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084927B-8896-438F-88A0-DEC53F621FDC}"/>
              </a:ext>
            </a:extLst>
          </p:cNvPr>
          <p:cNvSpPr/>
          <p:nvPr/>
        </p:nvSpPr>
        <p:spPr>
          <a:xfrm>
            <a:off x="9032014" y="3039484"/>
            <a:ext cx="3159986" cy="3818516"/>
          </a:xfrm>
          <a:prstGeom prst="roundRect">
            <a:avLst>
              <a:gd name="adj" fmla="val 12683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24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05150186-C9A5-40AA-92E1-805590D7CEB2}"/>
              </a:ext>
            </a:extLst>
          </p:cNvPr>
          <p:cNvSpPr/>
          <p:nvPr/>
        </p:nvSpPr>
        <p:spPr>
          <a:xfrm>
            <a:off x="6315739" y="2477386"/>
            <a:ext cx="1469031" cy="780898"/>
          </a:xfrm>
          <a:prstGeom prst="wedgeRoundRectCallout">
            <a:avLst>
              <a:gd name="adj1" fmla="val -71726"/>
              <a:gd name="adj2" fmla="val 897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Payment due date as per Unilever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341216-B402-474F-B6E5-1283D2D0B804}"/>
              </a:ext>
            </a:extLst>
          </p:cNvPr>
          <p:cNvSpPr/>
          <p:nvPr/>
        </p:nvSpPr>
        <p:spPr>
          <a:xfrm>
            <a:off x="9124251" y="3454812"/>
            <a:ext cx="3014416" cy="29700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1400" b="1" dirty="0"/>
              <a:t>Approved</a:t>
            </a:r>
            <a:r>
              <a:rPr lang="en-IN" sz="1400" dirty="0"/>
              <a:t>, means </a:t>
            </a:r>
            <a:r>
              <a:rPr lang="pl-PL" sz="1400" dirty="0"/>
              <a:t>the </a:t>
            </a:r>
            <a:r>
              <a:rPr lang="en-IN" sz="1400" dirty="0"/>
              <a:t>document has</a:t>
            </a:r>
            <a:r>
              <a:rPr lang="pl-PL" sz="1400" dirty="0"/>
              <a:t> been </a:t>
            </a:r>
            <a:r>
              <a:rPr lang="en-IN" sz="1400" dirty="0"/>
              <a:t>approved </a:t>
            </a:r>
            <a:r>
              <a:rPr lang="pl-PL" sz="1400" dirty="0"/>
              <a:t>by</a:t>
            </a:r>
            <a:r>
              <a:rPr lang="en-IN" sz="1400" dirty="0"/>
              <a:t> Unilever and will be paid as per the payment due date.</a:t>
            </a:r>
          </a:p>
          <a:p>
            <a:endParaRPr lang="en-IN" sz="900" dirty="0"/>
          </a:p>
          <a:p>
            <a:r>
              <a:rPr lang="en-IN" sz="1400" dirty="0"/>
              <a:t>In case you </a:t>
            </a:r>
            <a:r>
              <a:rPr lang="pl-PL" sz="1400" dirty="0"/>
              <a:t>do not agree </a:t>
            </a:r>
            <a:r>
              <a:rPr lang="en-IN" sz="1400" dirty="0"/>
              <a:t>with the due date displayed on the portal, </a:t>
            </a:r>
            <a:r>
              <a:rPr lang="pl-PL" sz="1400" dirty="0"/>
              <a:t>p</a:t>
            </a:r>
            <a:r>
              <a:rPr lang="en-IN" sz="1400" dirty="0"/>
              <a:t>lease contact your Unilever Buyer.</a:t>
            </a:r>
          </a:p>
          <a:p>
            <a:endParaRPr lang="en-IN" sz="1000" dirty="0"/>
          </a:p>
          <a:p>
            <a:r>
              <a:rPr lang="en-IN" sz="1400" dirty="0"/>
              <a:t>If the invoice is not paid on the due date, please raise a ticket with</a:t>
            </a:r>
            <a:r>
              <a:rPr lang="en-IN" sz="1400" u="sng" dirty="0"/>
              <a:t> </a:t>
            </a:r>
            <a:r>
              <a:rPr lang="pl-PL" sz="1400" dirty="0"/>
              <a:t>Unilever</a:t>
            </a:r>
            <a:r>
              <a:rPr lang="en-IN" sz="1400" dirty="0"/>
              <a:t> Accounts Payable HelpDesk.</a:t>
            </a:r>
            <a:endParaRPr lang="en-IN" sz="1400" strike="sngStrike" dirty="0"/>
          </a:p>
          <a:p>
            <a:r>
              <a:rPr lang="en-IN" sz="1400" dirty="0"/>
              <a:t>How to raise a ticket? </a:t>
            </a:r>
          </a:p>
          <a:p>
            <a:r>
              <a:rPr lang="en-IN" sz="1400" dirty="0"/>
              <a:t>Link:</a:t>
            </a:r>
            <a:r>
              <a:rPr lang="en-IN" sz="1400" dirty="0">
                <a:solidFill>
                  <a:srgbClr val="000000"/>
                </a:solidFill>
                <a:hlinkClick r:id="rId6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  <a:hlinkClick r:id="rId6" tooltip="Check How to raise a query via Tungst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raise a query via Tungsten Network</a:t>
            </a:r>
            <a:r>
              <a:rPr lang="en-IN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3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512</TotalTime>
  <Words>1140</Words>
  <Application>Microsoft Office PowerPoint</Application>
  <PresentationFormat>Panoramiczny</PresentationFormat>
  <Paragraphs>152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Isha_Rajat Kaushal</dc:creator>
  <cp:lastModifiedBy>Wioleta Wojtyczka</cp:lastModifiedBy>
  <cp:revision>127</cp:revision>
  <dcterms:created xsi:type="dcterms:W3CDTF">2018-06-12T10:06:37Z</dcterms:created>
  <dcterms:modified xsi:type="dcterms:W3CDTF">2019-10-15T17:57:34Z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e5aef6-a782-47ec-b120-b05bd37e8085_Enabled">
    <vt:lpwstr>True</vt:lpwstr>
  </property>
  <property fmtid="{D5CDD505-2E9C-101B-9397-08002B2CF9AE}" pid="3" name="MSIP_Label_95e5aef6-a782-47ec-b120-b05bd37e8085_SiteId">
    <vt:lpwstr>f66fae02-5d36-495b-bfe0-78a6ff9f8e6e</vt:lpwstr>
  </property>
  <property fmtid="{D5CDD505-2E9C-101B-9397-08002B2CF9AE}" pid="4" name="MSIP_Label_95e5aef6-a782-47ec-b120-b05bd37e8085_Owner">
    <vt:lpwstr>KAROLINA.MASLANKIEWICZ@unilever.com</vt:lpwstr>
  </property>
  <property fmtid="{D5CDD505-2E9C-101B-9397-08002B2CF9AE}" pid="5" name="MSIP_Label_95e5aef6-a782-47ec-b120-b05bd37e8085_SetDate">
    <vt:lpwstr>2019-10-02T09:39:57.5530820Z</vt:lpwstr>
  </property>
  <property fmtid="{D5CDD505-2E9C-101B-9397-08002B2CF9AE}" pid="6" name="MSIP_Label_95e5aef6-a782-47ec-b120-b05bd37e8085_Name">
    <vt:lpwstr>Public</vt:lpwstr>
  </property>
  <property fmtid="{D5CDD505-2E9C-101B-9397-08002B2CF9AE}" pid="7" name="MSIP_Label_95e5aef6-a782-47ec-b120-b05bd37e8085_Application">
    <vt:lpwstr>Microsoft Azure Information Protection</vt:lpwstr>
  </property>
  <property fmtid="{D5CDD505-2E9C-101B-9397-08002B2CF9AE}" pid="8" name="MSIP_Label_95e5aef6-a782-47ec-b120-b05bd37e8085_ActionId">
    <vt:lpwstr>403ef5f4-7a1f-4d63-be04-4414b7a40c99</vt:lpwstr>
  </property>
  <property fmtid="{D5CDD505-2E9C-101B-9397-08002B2CF9AE}" pid="9" name="MSIP_Label_95e5aef6-a782-47ec-b120-b05bd37e8085_Extended_MSFT_Method">
    <vt:lpwstr>Manual</vt:lpwstr>
  </property>
  <property fmtid="{D5CDD505-2E9C-101B-9397-08002B2CF9AE}" pid="10" name="Sensitivity">
    <vt:lpwstr>Public</vt:lpwstr>
  </property>
</Properties>
</file>